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6"/>
  </p:sldMasterIdLst>
  <p:notesMasterIdLst>
    <p:notesMasterId r:id="rId53"/>
  </p:notesMasterIdLst>
  <p:sldIdLst>
    <p:sldId id="284" r:id="rId7"/>
    <p:sldId id="324" r:id="rId8"/>
    <p:sldId id="354" r:id="rId9"/>
    <p:sldId id="302" r:id="rId10"/>
    <p:sldId id="299" r:id="rId11"/>
    <p:sldId id="300" r:id="rId12"/>
    <p:sldId id="297" r:id="rId13"/>
    <p:sldId id="289" r:id="rId14"/>
    <p:sldId id="344" r:id="rId15"/>
    <p:sldId id="337" r:id="rId16"/>
    <p:sldId id="308" r:id="rId17"/>
    <p:sldId id="304" r:id="rId18"/>
    <p:sldId id="322" r:id="rId19"/>
    <p:sldId id="319" r:id="rId20"/>
    <p:sldId id="325" r:id="rId21"/>
    <p:sldId id="320" r:id="rId22"/>
    <p:sldId id="326" r:id="rId23"/>
    <p:sldId id="321" r:id="rId24"/>
    <p:sldId id="327" r:id="rId25"/>
    <p:sldId id="353" r:id="rId26"/>
    <p:sldId id="328" r:id="rId27"/>
    <p:sldId id="342" r:id="rId28"/>
    <p:sldId id="305" r:id="rId29"/>
    <p:sldId id="332" r:id="rId30"/>
    <p:sldId id="333" r:id="rId31"/>
    <p:sldId id="345" r:id="rId32"/>
    <p:sldId id="339" r:id="rId33"/>
    <p:sldId id="331" r:id="rId34"/>
    <p:sldId id="351" r:id="rId35"/>
    <p:sldId id="310" r:id="rId36"/>
    <p:sldId id="293" r:id="rId37"/>
    <p:sldId id="311" r:id="rId38"/>
    <p:sldId id="313" r:id="rId39"/>
    <p:sldId id="315" r:id="rId40"/>
    <p:sldId id="341" r:id="rId41"/>
    <p:sldId id="307" r:id="rId42"/>
    <p:sldId id="340" r:id="rId43"/>
    <p:sldId id="346" r:id="rId44"/>
    <p:sldId id="348" r:id="rId45"/>
    <p:sldId id="349" r:id="rId46"/>
    <p:sldId id="309" r:id="rId47"/>
    <p:sldId id="292" r:id="rId48"/>
    <p:sldId id="316" r:id="rId49"/>
    <p:sldId id="317" r:id="rId50"/>
    <p:sldId id="294" r:id="rId51"/>
    <p:sldId id="295"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28" userDrawn="1">
          <p15:clr>
            <a:srgbClr val="A4A3A4"/>
          </p15:clr>
        </p15:guide>
        <p15:guide id="2" pos="6216" userDrawn="1">
          <p15:clr>
            <a:srgbClr val="A4A3A4"/>
          </p15:clr>
        </p15:guide>
        <p15:guide id="3" pos="1440" userDrawn="1">
          <p15:clr>
            <a:srgbClr val="A4A3A4"/>
          </p15:clr>
        </p15:guide>
        <p15:guide id="4" orient="horz" pos="2352" userDrawn="1">
          <p15:clr>
            <a:srgbClr val="A4A3A4"/>
          </p15:clr>
        </p15:guide>
        <p15:guide id="5" orient="horz" pos="936" userDrawn="1">
          <p15:clr>
            <a:srgbClr val="A4A3A4"/>
          </p15:clr>
        </p15:guide>
        <p15:guide id="6" pos="3840" userDrawn="1">
          <p15:clr>
            <a:srgbClr val="A4A3A4"/>
          </p15:clr>
        </p15:guide>
        <p15:guide id="7" orient="horz" pos="3144"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42EA"/>
    <a:srgbClr val="80F4B4"/>
    <a:srgbClr val="B482DA"/>
    <a:srgbClr val="E3F3D1"/>
    <a:srgbClr val="CCF8D0"/>
    <a:srgbClr val="E8FCEA"/>
    <a:srgbClr val="CFF5E4"/>
    <a:srgbClr val="F15574"/>
    <a:srgbClr val="E9C46A"/>
    <a:srgbClr val="ECC4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59A6AC1-CC4F-4196-8C7E-B92BE258046A}" v="45" dt="2024-10-21T13:49:15.92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899" autoAdjust="0"/>
  </p:normalViewPr>
  <p:slideViewPr>
    <p:cSldViewPr snapToGrid="0" snapToObjects="1" showGuides="1">
      <p:cViewPr varScale="1">
        <p:scale>
          <a:sx n="114" d="100"/>
          <a:sy n="114" d="100"/>
        </p:scale>
        <p:origin x="414" y="102"/>
      </p:cViewPr>
      <p:guideLst>
        <p:guide orient="horz" pos="528"/>
        <p:guide pos="6216"/>
        <p:guide pos="1440"/>
        <p:guide orient="horz" pos="2352"/>
        <p:guide orient="horz" pos="936"/>
        <p:guide pos="3840"/>
        <p:guide orient="horz" pos="3144"/>
      </p:guideLst>
    </p:cSldViewPr>
  </p:slideViewPr>
  <p:notesTextViewPr>
    <p:cViewPr>
      <p:scale>
        <a:sx n="1" d="1"/>
        <a:sy n="1" d="1"/>
      </p:scale>
      <p:origin x="0" y="0"/>
    </p:cViewPr>
  </p:notesTextViewPr>
  <p:sorterViewPr>
    <p:cViewPr>
      <p:scale>
        <a:sx n="100" d="100"/>
        <a:sy n="100" d="100"/>
      </p:scale>
      <p:origin x="0" y="0"/>
    </p:cViewPr>
  </p:sorterViewPr>
  <p:notesViewPr>
    <p:cSldViewPr snapToGrid="0" snapToObjects="1">
      <p:cViewPr>
        <p:scale>
          <a:sx n="138" d="100"/>
          <a:sy n="138" d="100"/>
        </p:scale>
        <p:origin x="271" y="-1399"/>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notesMaster" Target="notesMasters/notesMaster1.xml"/><Relationship Id="rId58" Type="http://schemas.microsoft.com/office/2015/10/relationships/revisionInfo" Target="revisionInfo.xml"/><Relationship Id="rId5" Type="http://schemas.openxmlformats.org/officeDocument/2006/relationships/customXml" Target="../customXml/item5.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theme" Target="theme/theme1.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microsoft.com/office/2018/10/relationships/authors" Target="author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tableStyles" Target="tableStyles.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868F6A-74EA-4CD4-99B9-DFEBBA3E3DCA}" type="doc">
      <dgm:prSet loTypeId="urn:microsoft.com/office/officeart/2016/7/layout/BasicProcessNew" loCatId="process" qsTypeId="urn:microsoft.com/office/officeart/2005/8/quickstyle/simple1" qsCatId="simple" csTypeId="urn:microsoft.com/office/officeart/2005/8/colors/colorful2" csCatId="colorful" phldr="1"/>
      <dgm:spPr/>
      <dgm:t>
        <a:bodyPr/>
        <a:lstStyle/>
        <a:p>
          <a:endParaRPr lang="en-US"/>
        </a:p>
      </dgm:t>
    </dgm:pt>
    <dgm:pt modelId="{3511D031-264E-4FE3-B482-EC48CE278CBC}">
      <dgm:prSet custT="1"/>
      <dgm:spPr>
        <a:solidFill>
          <a:srgbClr val="ECC4BF"/>
        </a:solidFill>
        <a:ln>
          <a:solidFill>
            <a:schemeClr val="tx1"/>
          </a:solidFill>
        </a:ln>
      </dgm:spPr>
      <dgm:t>
        <a:bodyPr/>
        <a:lstStyle/>
        <a:p>
          <a:pPr rtl="0"/>
          <a:r>
            <a:rPr lang="en-CA" sz="2000" b="0" dirty="0">
              <a:solidFill>
                <a:schemeClr val="tx1"/>
              </a:solidFill>
              <a:latin typeface="+mn-lt"/>
            </a:rPr>
            <a:t>a web-based educational resource that explores the role of the Bank of Canada and key Canadian economic concepts for high school students</a:t>
          </a:r>
          <a:r>
            <a:rPr lang="en-CA" sz="2000" dirty="0">
              <a:solidFill>
                <a:schemeClr val="tx1"/>
              </a:solidFill>
              <a:latin typeface="+mn-lt"/>
            </a:rPr>
            <a:t>. </a:t>
          </a:r>
          <a:endParaRPr lang="en-US" sz="2000" dirty="0">
            <a:solidFill>
              <a:schemeClr val="tx1"/>
            </a:solidFill>
            <a:latin typeface="+mn-lt"/>
          </a:endParaRPr>
        </a:p>
      </dgm:t>
    </dgm:pt>
    <dgm:pt modelId="{4F9156DE-D762-4512-A833-B8CE4363BA63}" type="parTrans" cxnId="{36309CF7-15CA-4DD0-8F8E-195CCF0F8DED}">
      <dgm:prSet/>
      <dgm:spPr/>
      <dgm:t>
        <a:bodyPr/>
        <a:lstStyle/>
        <a:p>
          <a:endParaRPr lang="en-US"/>
        </a:p>
      </dgm:t>
    </dgm:pt>
    <dgm:pt modelId="{C8A0FF62-AFB5-4483-8ABA-9998E5D7E048}" type="sibTrans" cxnId="{36309CF7-15CA-4DD0-8F8E-195CCF0F8DED}">
      <dgm:prSet/>
      <dgm:spPr>
        <a:solidFill>
          <a:schemeClr val="tx2"/>
        </a:solidFill>
        <a:ln>
          <a:noFill/>
        </a:ln>
      </dgm:spPr>
      <dgm:t>
        <a:bodyPr/>
        <a:lstStyle/>
        <a:p>
          <a:endParaRPr lang="en-US">
            <a:ln>
              <a:solidFill>
                <a:schemeClr val="bg1"/>
              </a:solidFill>
            </a:ln>
          </a:endParaRPr>
        </a:p>
      </dgm:t>
    </dgm:pt>
    <dgm:pt modelId="{A9A975BD-74B0-45EF-A789-863E6F81E886}">
      <dgm:prSet custT="1"/>
      <dgm:spPr>
        <a:solidFill>
          <a:schemeClr val="accent6">
            <a:lumMod val="20000"/>
            <a:lumOff val="80000"/>
          </a:schemeClr>
        </a:solidFill>
        <a:ln>
          <a:solidFill>
            <a:schemeClr val="tx1"/>
          </a:solidFill>
        </a:ln>
      </dgm:spPr>
      <dgm:t>
        <a:bodyPr/>
        <a:lstStyle/>
        <a:p>
          <a:r>
            <a:rPr lang="en-CA" sz="2000" dirty="0">
              <a:solidFill>
                <a:schemeClr val="tx1"/>
              </a:solidFill>
            </a:rPr>
            <a:t>The target audience is students from grades 7-12 across Canada in economics, business, careers, social studies and health classes.</a:t>
          </a:r>
          <a:endParaRPr lang="en-US" sz="2000" dirty="0">
            <a:solidFill>
              <a:schemeClr val="tx1"/>
            </a:solidFill>
          </a:endParaRPr>
        </a:p>
      </dgm:t>
    </dgm:pt>
    <dgm:pt modelId="{2623BC4A-BFD5-48DD-BDA8-5D1655C81ABA}" type="parTrans" cxnId="{71EE4F8E-856E-4AF1-921F-5BB89323F250}">
      <dgm:prSet/>
      <dgm:spPr/>
      <dgm:t>
        <a:bodyPr/>
        <a:lstStyle/>
        <a:p>
          <a:endParaRPr lang="en-US"/>
        </a:p>
      </dgm:t>
    </dgm:pt>
    <dgm:pt modelId="{D3F48C11-8B74-4F25-A306-AEB4D12EBC1B}" type="sibTrans" cxnId="{71EE4F8E-856E-4AF1-921F-5BB89323F250}">
      <dgm:prSet/>
      <dgm:spPr>
        <a:solidFill>
          <a:schemeClr val="tx2"/>
        </a:solidFill>
        <a:ln>
          <a:noFill/>
        </a:ln>
      </dgm:spPr>
      <dgm:t>
        <a:bodyPr/>
        <a:lstStyle/>
        <a:p>
          <a:endParaRPr lang="en-US">
            <a:ln>
              <a:solidFill>
                <a:schemeClr val="bg1"/>
              </a:solidFill>
            </a:ln>
          </a:endParaRPr>
        </a:p>
      </dgm:t>
    </dgm:pt>
    <dgm:pt modelId="{2A0D907F-FB14-4F78-B7FE-6D68D245224B}">
      <dgm:prSet custT="1"/>
      <dgm:spPr>
        <a:solidFill>
          <a:schemeClr val="accent2">
            <a:lumMod val="20000"/>
            <a:lumOff val="80000"/>
          </a:schemeClr>
        </a:solidFill>
        <a:ln>
          <a:solidFill>
            <a:schemeClr val="tx1"/>
          </a:solidFill>
        </a:ln>
      </dgm:spPr>
      <dgm:t>
        <a:bodyPr/>
        <a:lstStyle/>
        <a:p>
          <a:r>
            <a:rPr lang="en-CA" sz="2000" dirty="0">
              <a:solidFill>
                <a:schemeClr val="tx1"/>
              </a:solidFill>
            </a:rPr>
            <a:t>An à la carte resource for teachers, with the flexibility to choose the lessons and activities best suited for individual grades, subjects, and curricular outcomes.</a:t>
          </a:r>
          <a:endParaRPr lang="en-US" sz="2000" dirty="0">
            <a:solidFill>
              <a:schemeClr val="tx1"/>
            </a:solidFill>
          </a:endParaRPr>
        </a:p>
      </dgm:t>
    </dgm:pt>
    <dgm:pt modelId="{072B30B3-2CAD-4C04-A624-4227C7481B1A}" type="parTrans" cxnId="{FA78D232-EF06-4E50-9383-AEE050AD993E}">
      <dgm:prSet/>
      <dgm:spPr/>
      <dgm:t>
        <a:bodyPr/>
        <a:lstStyle/>
        <a:p>
          <a:endParaRPr lang="en-US"/>
        </a:p>
      </dgm:t>
    </dgm:pt>
    <dgm:pt modelId="{72031683-9450-4346-98D5-0319F4373C4D}" type="sibTrans" cxnId="{FA78D232-EF06-4E50-9383-AEE050AD993E}">
      <dgm:prSet/>
      <dgm:spPr/>
      <dgm:t>
        <a:bodyPr/>
        <a:lstStyle/>
        <a:p>
          <a:endParaRPr lang="en-US"/>
        </a:p>
      </dgm:t>
    </dgm:pt>
    <dgm:pt modelId="{DA3402D2-9B4C-4B6F-8FB1-99C5AA7920DE}" type="pres">
      <dgm:prSet presAssocID="{79868F6A-74EA-4CD4-99B9-DFEBBA3E3DCA}" presName="Name0" presStyleCnt="0">
        <dgm:presLayoutVars>
          <dgm:dir/>
          <dgm:resizeHandles val="exact"/>
        </dgm:presLayoutVars>
      </dgm:prSet>
      <dgm:spPr/>
    </dgm:pt>
    <dgm:pt modelId="{4A45136F-E13F-4817-86AF-70605CD2CC70}" type="pres">
      <dgm:prSet presAssocID="{3511D031-264E-4FE3-B482-EC48CE278CBC}" presName="node" presStyleLbl="node1" presStyleIdx="0" presStyleCnt="5">
        <dgm:presLayoutVars>
          <dgm:bulletEnabled val="1"/>
        </dgm:presLayoutVars>
      </dgm:prSet>
      <dgm:spPr/>
    </dgm:pt>
    <dgm:pt modelId="{182D2D4A-D581-445F-B93E-4119475C478A}" type="pres">
      <dgm:prSet presAssocID="{C8A0FF62-AFB5-4483-8ABA-9998E5D7E048}" presName="sibTransSpacerBeforeConnector" presStyleCnt="0"/>
      <dgm:spPr/>
    </dgm:pt>
    <dgm:pt modelId="{45769E58-BA95-47FE-BB85-435A0AFEE145}" type="pres">
      <dgm:prSet presAssocID="{C8A0FF62-AFB5-4483-8ABA-9998E5D7E048}" presName="sibTrans" presStyleLbl="node1" presStyleIdx="1" presStyleCnt="5"/>
      <dgm:spPr/>
    </dgm:pt>
    <dgm:pt modelId="{345E83FC-3EA0-497E-B9C7-2615BDC4F155}" type="pres">
      <dgm:prSet presAssocID="{C8A0FF62-AFB5-4483-8ABA-9998E5D7E048}" presName="sibTransSpacerAfterConnector" presStyleCnt="0"/>
      <dgm:spPr/>
    </dgm:pt>
    <dgm:pt modelId="{6216BDC4-6999-469B-A1D1-FFDCF50EA616}" type="pres">
      <dgm:prSet presAssocID="{A9A975BD-74B0-45EF-A789-863E6F81E886}" presName="node" presStyleLbl="node1" presStyleIdx="2" presStyleCnt="5">
        <dgm:presLayoutVars>
          <dgm:bulletEnabled val="1"/>
        </dgm:presLayoutVars>
      </dgm:prSet>
      <dgm:spPr/>
    </dgm:pt>
    <dgm:pt modelId="{F4F69F4C-E8F0-481A-A190-A9C478080081}" type="pres">
      <dgm:prSet presAssocID="{D3F48C11-8B74-4F25-A306-AEB4D12EBC1B}" presName="sibTransSpacerBeforeConnector" presStyleCnt="0"/>
      <dgm:spPr/>
    </dgm:pt>
    <dgm:pt modelId="{D231D366-B51D-4254-A351-37E822D60EE3}" type="pres">
      <dgm:prSet presAssocID="{D3F48C11-8B74-4F25-A306-AEB4D12EBC1B}" presName="sibTrans" presStyleLbl="node1" presStyleIdx="3" presStyleCnt="5"/>
      <dgm:spPr/>
    </dgm:pt>
    <dgm:pt modelId="{27917CE1-BAF1-4BE4-9CF9-B35A04579E9D}" type="pres">
      <dgm:prSet presAssocID="{D3F48C11-8B74-4F25-A306-AEB4D12EBC1B}" presName="sibTransSpacerAfterConnector" presStyleCnt="0"/>
      <dgm:spPr/>
    </dgm:pt>
    <dgm:pt modelId="{9E3B66CF-9A25-48D5-821E-9356E32A8CAD}" type="pres">
      <dgm:prSet presAssocID="{2A0D907F-FB14-4F78-B7FE-6D68D245224B}" presName="node" presStyleLbl="node1" presStyleIdx="4" presStyleCnt="5">
        <dgm:presLayoutVars>
          <dgm:bulletEnabled val="1"/>
        </dgm:presLayoutVars>
      </dgm:prSet>
      <dgm:spPr/>
    </dgm:pt>
  </dgm:ptLst>
  <dgm:cxnLst>
    <dgm:cxn modelId="{43BCE318-4534-4BB2-9134-955AE2DF60AA}" type="presOf" srcId="{D3F48C11-8B74-4F25-A306-AEB4D12EBC1B}" destId="{D231D366-B51D-4254-A351-37E822D60EE3}" srcOrd="0" destOrd="0" presId="urn:microsoft.com/office/officeart/2016/7/layout/BasicProcessNew"/>
    <dgm:cxn modelId="{FA78D232-EF06-4E50-9383-AEE050AD993E}" srcId="{79868F6A-74EA-4CD4-99B9-DFEBBA3E3DCA}" destId="{2A0D907F-FB14-4F78-B7FE-6D68D245224B}" srcOrd="2" destOrd="0" parTransId="{072B30B3-2CAD-4C04-A624-4227C7481B1A}" sibTransId="{72031683-9450-4346-98D5-0319F4373C4D}"/>
    <dgm:cxn modelId="{0898536B-6217-4B86-BAA3-C3605AC751A0}" type="presOf" srcId="{A9A975BD-74B0-45EF-A789-863E6F81E886}" destId="{6216BDC4-6999-469B-A1D1-FFDCF50EA616}" srcOrd="0" destOrd="0" presId="urn:microsoft.com/office/officeart/2016/7/layout/BasicProcessNew"/>
    <dgm:cxn modelId="{57F03F4E-44AE-4EB8-84FC-243F839FEB0D}" type="presOf" srcId="{2A0D907F-FB14-4F78-B7FE-6D68D245224B}" destId="{9E3B66CF-9A25-48D5-821E-9356E32A8CAD}" srcOrd="0" destOrd="0" presId="urn:microsoft.com/office/officeart/2016/7/layout/BasicProcessNew"/>
    <dgm:cxn modelId="{125B0158-4425-4755-8502-3262490DC117}" type="presOf" srcId="{C8A0FF62-AFB5-4483-8ABA-9998E5D7E048}" destId="{45769E58-BA95-47FE-BB85-435A0AFEE145}" srcOrd="0" destOrd="0" presId="urn:microsoft.com/office/officeart/2016/7/layout/BasicProcessNew"/>
    <dgm:cxn modelId="{71EE4F8E-856E-4AF1-921F-5BB89323F250}" srcId="{79868F6A-74EA-4CD4-99B9-DFEBBA3E3DCA}" destId="{A9A975BD-74B0-45EF-A789-863E6F81E886}" srcOrd="1" destOrd="0" parTransId="{2623BC4A-BFD5-48DD-BDA8-5D1655C81ABA}" sibTransId="{D3F48C11-8B74-4F25-A306-AEB4D12EBC1B}"/>
    <dgm:cxn modelId="{9B51D797-338C-4331-9471-C927351105B0}" type="presOf" srcId="{3511D031-264E-4FE3-B482-EC48CE278CBC}" destId="{4A45136F-E13F-4817-86AF-70605CD2CC70}" srcOrd="0" destOrd="0" presId="urn:microsoft.com/office/officeart/2016/7/layout/BasicProcessNew"/>
    <dgm:cxn modelId="{83FF61B4-D65F-4AD3-8835-D52FA52DE0FF}" type="presOf" srcId="{79868F6A-74EA-4CD4-99B9-DFEBBA3E3DCA}" destId="{DA3402D2-9B4C-4B6F-8FB1-99C5AA7920DE}" srcOrd="0" destOrd="0" presId="urn:microsoft.com/office/officeart/2016/7/layout/BasicProcessNew"/>
    <dgm:cxn modelId="{36309CF7-15CA-4DD0-8F8E-195CCF0F8DED}" srcId="{79868F6A-74EA-4CD4-99B9-DFEBBA3E3DCA}" destId="{3511D031-264E-4FE3-B482-EC48CE278CBC}" srcOrd="0" destOrd="0" parTransId="{4F9156DE-D762-4512-A833-B8CE4363BA63}" sibTransId="{C8A0FF62-AFB5-4483-8ABA-9998E5D7E048}"/>
    <dgm:cxn modelId="{28A735EE-6551-4103-9306-2A573634B6C4}" type="presParOf" srcId="{DA3402D2-9B4C-4B6F-8FB1-99C5AA7920DE}" destId="{4A45136F-E13F-4817-86AF-70605CD2CC70}" srcOrd="0" destOrd="0" presId="urn:microsoft.com/office/officeart/2016/7/layout/BasicProcessNew"/>
    <dgm:cxn modelId="{E1453F7E-E46D-4ADC-899E-095EB2A7BD87}" type="presParOf" srcId="{DA3402D2-9B4C-4B6F-8FB1-99C5AA7920DE}" destId="{182D2D4A-D581-445F-B93E-4119475C478A}" srcOrd="1" destOrd="0" presId="urn:microsoft.com/office/officeart/2016/7/layout/BasicProcessNew"/>
    <dgm:cxn modelId="{5A345CC8-BB42-4FD5-B03B-D44524C89188}" type="presParOf" srcId="{DA3402D2-9B4C-4B6F-8FB1-99C5AA7920DE}" destId="{45769E58-BA95-47FE-BB85-435A0AFEE145}" srcOrd="2" destOrd="0" presId="urn:microsoft.com/office/officeart/2016/7/layout/BasicProcessNew"/>
    <dgm:cxn modelId="{15CB5965-0BCD-448D-807F-8D8ABF56CB28}" type="presParOf" srcId="{DA3402D2-9B4C-4B6F-8FB1-99C5AA7920DE}" destId="{345E83FC-3EA0-497E-B9C7-2615BDC4F155}" srcOrd="3" destOrd="0" presId="urn:microsoft.com/office/officeart/2016/7/layout/BasicProcessNew"/>
    <dgm:cxn modelId="{0BF5D92E-8289-4AA0-802E-ECA1EC3236E1}" type="presParOf" srcId="{DA3402D2-9B4C-4B6F-8FB1-99C5AA7920DE}" destId="{6216BDC4-6999-469B-A1D1-FFDCF50EA616}" srcOrd="4" destOrd="0" presId="urn:microsoft.com/office/officeart/2016/7/layout/BasicProcessNew"/>
    <dgm:cxn modelId="{8C95FF98-5902-4069-842A-CB079EA556FD}" type="presParOf" srcId="{DA3402D2-9B4C-4B6F-8FB1-99C5AA7920DE}" destId="{F4F69F4C-E8F0-481A-A190-A9C478080081}" srcOrd="5" destOrd="0" presId="urn:microsoft.com/office/officeart/2016/7/layout/BasicProcessNew"/>
    <dgm:cxn modelId="{6AA4E785-CFD2-4106-9159-469B916ADC39}" type="presParOf" srcId="{DA3402D2-9B4C-4B6F-8FB1-99C5AA7920DE}" destId="{D231D366-B51D-4254-A351-37E822D60EE3}" srcOrd="6" destOrd="0" presId="urn:microsoft.com/office/officeart/2016/7/layout/BasicProcessNew"/>
    <dgm:cxn modelId="{B0221638-4B8F-4C57-A4B7-277DF32C66BA}" type="presParOf" srcId="{DA3402D2-9B4C-4B6F-8FB1-99C5AA7920DE}" destId="{27917CE1-BAF1-4BE4-9CF9-B35A04579E9D}" srcOrd="7" destOrd="0" presId="urn:microsoft.com/office/officeart/2016/7/layout/BasicProcessNew"/>
    <dgm:cxn modelId="{39B67AAC-9ABD-411A-B104-321DAF6F7DC8}" type="presParOf" srcId="{DA3402D2-9B4C-4B6F-8FB1-99C5AA7920DE}" destId="{9E3B66CF-9A25-48D5-821E-9356E32A8CAD}" srcOrd="8" destOrd="0" presId="urn:microsoft.com/office/officeart/2016/7/layout/Basic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45136F-E13F-4817-86AF-70605CD2CC70}">
      <dsp:nvSpPr>
        <dsp:cNvPr id="0" name=""/>
        <dsp:cNvSpPr/>
      </dsp:nvSpPr>
      <dsp:spPr>
        <a:xfrm>
          <a:off x="375" y="712863"/>
          <a:ext cx="2822621" cy="2288969"/>
        </a:xfrm>
        <a:prstGeom prst="rect">
          <a:avLst/>
        </a:prstGeom>
        <a:solidFill>
          <a:srgbClr val="ECC4BF"/>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889000" rtl="0">
            <a:lnSpc>
              <a:spcPct val="90000"/>
            </a:lnSpc>
            <a:spcBef>
              <a:spcPct val="0"/>
            </a:spcBef>
            <a:spcAft>
              <a:spcPct val="35000"/>
            </a:spcAft>
            <a:buNone/>
          </a:pPr>
          <a:r>
            <a:rPr lang="en-CA" sz="2000" b="0" kern="1200" dirty="0">
              <a:solidFill>
                <a:schemeClr val="tx1"/>
              </a:solidFill>
              <a:latin typeface="+mn-lt"/>
            </a:rPr>
            <a:t>a web-based educational resource that explores the role of the Bank of Canada and key Canadian economic concepts for high school students</a:t>
          </a:r>
          <a:r>
            <a:rPr lang="en-CA" sz="2000" kern="1200" dirty="0">
              <a:solidFill>
                <a:schemeClr val="tx1"/>
              </a:solidFill>
              <a:latin typeface="+mn-lt"/>
            </a:rPr>
            <a:t>. </a:t>
          </a:r>
          <a:endParaRPr lang="en-US" sz="2000" kern="1200" dirty="0">
            <a:solidFill>
              <a:schemeClr val="tx1"/>
            </a:solidFill>
            <a:latin typeface="+mn-lt"/>
          </a:endParaRPr>
        </a:p>
      </dsp:txBody>
      <dsp:txXfrm>
        <a:off x="375" y="712863"/>
        <a:ext cx="2822621" cy="2288969"/>
      </dsp:txXfrm>
    </dsp:sp>
    <dsp:sp modelId="{45769E58-BA95-47FE-BB85-435A0AFEE145}">
      <dsp:nvSpPr>
        <dsp:cNvPr id="0" name=""/>
        <dsp:cNvSpPr/>
      </dsp:nvSpPr>
      <dsp:spPr>
        <a:xfrm>
          <a:off x="2871091" y="1735848"/>
          <a:ext cx="423393" cy="243000"/>
        </a:xfrm>
        <a:prstGeom prst="rightArrow">
          <a:avLst>
            <a:gd name="adj1" fmla="val 50000"/>
            <a:gd name="adj2" fmla="val 50000"/>
          </a:avLst>
        </a:prstGeom>
        <a:solidFill>
          <a:schemeClr val="tx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216BDC4-6999-469B-A1D1-FFDCF50EA616}">
      <dsp:nvSpPr>
        <dsp:cNvPr id="0" name=""/>
        <dsp:cNvSpPr/>
      </dsp:nvSpPr>
      <dsp:spPr>
        <a:xfrm>
          <a:off x="3342578" y="712863"/>
          <a:ext cx="2822621" cy="2288969"/>
        </a:xfrm>
        <a:prstGeom prst="rect">
          <a:avLst/>
        </a:prstGeom>
        <a:solidFill>
          <a:schemeClr val="accent6">
            <a:lumMod val="20000"/>
            <a:lumOff val="8000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889000">
            <a:lnSpc>
              <a:spcPct val="90000"/>
            </a:lnSpc>
            <a:spcBef>
              <a:spcPct val="0"/>
            </a:spcBef>
            <a:spcAft>
              <a:spcPct val="35000"/>
            </a:spcAft>
            <a:buNone/>
          </a:pPr>
          <a:r>
            <a:rPr lang="en-CA" sz="2000" kern="1200" dirty="0">
              <a:solidFill>
                <a:schemeClr val="tx1"/>
              </a:solidFill>
            </a:rPr>
            <a:t>The target audience is students from grades 7-12 across Canada in economics, business, careers, social studies and health classes.</a:t>
          </a:r>
          <a:endParaRPr lang="en-US" sz="2000" kern="1200" dirty="0">
            <a:solidFill>
              <a:schemeClr val="tx1"/>
            </a:solidFill>
          </a:endParaRPr>
        </a:p>
      </dsp:txBody>
      <dsp:txXfrm>
        <a:off x="3342578" y="712863"/>
        <a:ext cx="2822621" cy="2288969"/>
      </dsp:txXfrm>
    </dsp:sp>
    <dsp:sp modelId="{D231D366-B51D-4254-A351-37E822D60EE3}">
      <dsp:nvSpPr>
        <dsp:cNvPr id="0" name=""/>
        <dsp:cNvSpPr/>
      </dsp:nvSpPr>
      <dsp:spPr>
        <a:xfrm>
          <a:off x="6213293" y="1735848"/>
          <a:ext cx="423393" cy="243000"/>
        </a:xfrm>
        <a:prstGeom prst="rightArrow">
          <a:avLst>
            <a:gd name="adj1" fmla="val 50000"/>
            <a:gd name="adj2" fmla="val 50000"/>
          </a:avLst>
        </a:prstGeom>
        <a:solidFill>
          <a:schemeClr val="tx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E3B66CF-9A25-48D5-821E-9356E32A8CAD}">
      <dsp:nvSpPr>
        <dsp:cNvPr id="0" name=""/>
        <dsp:cNvSpPr/>
      </dsp:nvSpPr>
      <dsp:spPr>
        <a:xfrm>
          <a:off x="6684780" y="712863"/>
          <a:ext cx="2822621" cy="2288969"/>
        </a:xfrm>
        <a:prstGeom prst="rect">
          <a:avLst/>
        </a:prstGeom>
        <a:solidFill>
          <a:schemeClr val="accent2">
            <a:lumMod val="20000"/>
            <a:lumOff val="8000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889000">
            <a:lnSpc>
              <a:spcPct val="90000"/>
            </a:lnSpc>
            <a:spcBef>
              <a:spcPct val="0"/>
            </a:spcBef>
            <a:spcAft>
              <a:spcPct val="35000"/>
            </a:spcAft>
            <a:buNone/>
          </a:pPr>
          <a:r>
            <a:rPr lang="en-CA" sz="2000" kern="1200" dirty="0">
              <a:solidFill>
                <a:schemeClr val="tx1"/>
              </a:solidFill>
            </a:rPr>
            <a:t>An à la carte resource for teachers, with the flexibility to choose the lessons and activities best suited for individual grades, subjects, and curricular outcomes.</a:t>
          </a:r>
          <a:endParaRPr lang="en-US" sz="2000" kern="1200" dirty="0">
            <a:solidFill>
              <a:schemeClr val="tx1"/>
            </a:solidFill>
          </a:endParaRPr>
        </a:p>
      </dsp:txBody>
      <dsp:txXfrm>
        <a:off x="6684780" y="712863"/>
        <a:ext cx="2822621" cy="2288969"/>
      </dsp:txXfrm>
    </dsp:sp>
  </dsp:spTree>
</dsp:drawing>
</file>

<file path=ppt/diagrams/layout1.xml><?xml version="1.0" encoding="utf-8"?>
<dgm:layoutDef xmlns:dgm="http://schemas.openxmlformats.org/drawingml/2006/diagram" xmlns:a="http://schemas.openxmlformats.org/drawingml/2006/main" uniqueId="urn:microsoft.com/office/officeart/2016/7/layout/BasicProcessNew">
  <dgm:title val="Basic Process New"/>
  <dgm:desc val=""/>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fact="0.15"/>
      <dgm:constr type="h" for="ch" forName="sibTrans" op="equ"/>
    </dgm:constrLst>
    <dgm:ruleLst>
      <dgm:rule type="h" for="ch" forName="sibTrans" val="6.75" fact="NaN" max="NaN"/>
      <dgm:rule type="w" for="ch" forName="sibTrans" val="8.75" fact="NaN" max="NaN"/>
    </dgm:ruleLst>
    <dgm:forEach name="nodesForEach" axis="ch" ptType="node">
      <dgm:layoutNode name="node">
        <dgm:varLst>
          <dgm:bulletEnabled val="1"/>
        </dgm:varLst>
        <dgm:alg type="tx"/>
        <dgm:shape xmlns:r="http://schemas.openxmlformats.org/officeDocument/2006/relationships" type="rect" r:blip="">
          <dgm:adjLst>
            <dgm:adj idx="1" val="0.1"/>
          </dgm:adjLst>
        </dgm:shape>
        <dgm:presOf axis="desOrSelf" ptType="node"/>
        <dgm:constrLst>
          <dgm:constr type="h" refType="w" fact="0.6"/>
          <dgm:constr type="lMarg" val="12"/>
          <dgm:constr type="rMarg" val="12"/>
          <dgm:constr type="tMarg" val="12"/>
          <dgm:constr type="bMarg" val="12"/>
        </dgm:constrLst>
        <dgm:ruleLst>
          <dgm:rule type="primFontSz" val="11" fact="NaN" max="NaN"/>
          <dgm:rule type="primFontSz" val="18" fact="NaN" max="NaN"/>
          <dgm:rule type="h" val="NaN" fact="1.5" max="NaN"/>
          <dgm:rule type="primFontSz" val="11" fact="NaN" max="NaN"/>
          <dgm:rule type="h" val="INF" fact="NaN" max="NaN"/>
        </dgm:ruleLst>
      </dgm:layoutNode>
      <dgm:forEach name="sibTransForEach" axis="followSib" ptType="sibTrans" cnt="1">
        <dgm:layoutNode name="sibTransSpacerBeforeConnector" styleLbl="node1">
          <dgm:alg type="sp"/>
          <dgm:shape xmlns:r="http://schemas.openxmlformats.org/officeDocument/2006/relationships" r:blip="">
            <dgm:adjLst/>
          </dgm:shape>
          <dgm:constrLst>
            <dgm:constr type="w" val="4.5"/>
          </dgm:constrLst>
          <dgm:presOf/>
          <dgm:ruleLst>
            <dgm:rule type="w" val="4.5" fact="NaN" max="NaN"/>
          </dgm:ruleLst>
        </dgm:layoutNode>
        <dgm:layoutNode name="sibTrans" styleLbl="node1">
          <dgm:alg type="sp"/>
          <dgm:shape xmlns:r="http://schemas.openxmlformats.org/officeDocument/2006/relationships" type="rightArrow" r:blip="">
            <dgm:adjLst>
              <dgm:adj idx="1" val="0.5"/>
            </dgm:adjLst>
          </dgm:shape>
          <dgm:presOf axis="self"/>
          <dgm:constrLst>
            <dgm:constr type="h" val="6.75"/>
          </dgm:constrLst>
          <dgm:ruleLst>
            <dgm:rule type="h" val="6.75" fact="NaN" max="NaN"/>
            <dgm:rule type="w" val="8.75" fact="NaN" max="NaN"/>
          </dgm:ruleLst>
        </dgm:layoutNode>
        <dgm:layoutNode name="sibTransSpacerAfterConnector">
          <dgm:alg type="sp"/>
          <dgm:shape xmlns:r="http://schemas.openxmlformats.org/officeDocument/2006/relationships" r:blip="">
            <dgm:adjLst/>
          </dgm:shape>
          <dgm:constrLst>
            <dgm:constr type="w" val="4.5"/>
          </dgm:constrLst>
          <dgm:presOf/>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38102F-BFA3-4357-9FA0-3A064E6F1B5A}" type="datetimeFigureOut">
              <a:rPr lang="en-US" smtClean="0"/>
              <a:t>10/21/2024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0D3DFC-11A7-4DDF-8AEE-A5ACE051EBF3}" type="slidenum">
              <a:rPr lang="en-US" smtClean="0"/>
              <a:t>‹#›</a:t>
            </a:fld>
            <a:endParaRPr lang="en-US" dirty="0"/>
          </a:p>
        </p:txBody>
      </p:sp>
    </p:spTree>
    <p:extLst>
      <p:ext uri="{BB962C8B-B14F-4D97-AF65-F5344CB8AC3E}">
        <p14:creationId xmlns:p14="http://schemas.microsoft.com/office/powerpoint/2010/main" val="24030090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Welcome! In the chat would you tell me what you’re teaching? Any connections to economics? Have you been to the Museum before or seen our resources online? </a:t>
            </a:r>
          </a:p>
        </p:txBody>
      </p:sp>
      <p:sp>
        <p:nvSpPr>
          <p:cNvPr id="4" name="Slide Number Placeholder 3"/>
          <p:cNvSpPr>
            <a:spLocks noGrp="1"/>
          </p:cNvSpPr>
          <p:nvPr>
            <p:ph type="sldNum" sz="quarter" idx="5"/>
          </p:nvPr>
        </p:nvSpPr>
        <p:spPr/>
        <p:txBody>
          <a:bodyPr/>
          <a:lstStyle/>
          <a:p>
            <a:fld id="{980D3DFC-11A7-4DDF-8AEE-A5ACE051EBF3}" type="slidenum">
              <a:rPr lang="en-US" smtClean="0"/>
              <a:t>1</a:t>
            </a:fld>
            <a:endParaRPr lang="en-US" dirty="0"/>
          </a:p>
        </p:txBody>
      </p:sp>
    </p:spTree>
    <p:extLst>
      <p:ext uri="{BB962C8B-B14F-4D97-AF65-F5344CB8AC3E}">
        <p14:creationId xmlns:p14="http://schemas.microsoft.com/office/powerpoint/2010/main" val="24179008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757474"/>
                </a:solidFill>
                <a:effectLst/>
                <a:latin typeface="Open Sans" panose="020B0606030504020204" pitchFamily="34" charset="0"/>
              </a:rPr>
              <a:t>This eagle feather is </a:t>
            </a:r>
            <a:r>
              <a:rPr lang="en-US" dirty="0">
                <a:solidFill>
                  <a:srgbClr val="757474"/>
                </a:solidFill>
                <a:latin typeface="Open Sans" panose="020B0606030504020204" pitchFamily="34" charset="0"/>
              </a:rPr>
              <a:t>on the $10 vertical series note. </a:t>
            </a:r>
            <a:r>
              <a:rPr lang="en-US" b="0" i="0" dirty="0">
                <a:solidFill>
                  <a:srgbClr val="757474"/>
                </a:solidFill>
                <a:effectLst/>
                <a:latin typeface="Open Sans" panose="020B0606030504020204" pitchFamily="34" charset="0"/>
              </a:rPr>
              <a:t>For many First Nations peoples in Canada, the eagle is believed to fly higher and see further than any other bird, and an eagle feather symbolizes ideals such as truth, power and freedom. It is intended to represent the ongoing journey toward recognizing rights and freedoms for Indigenous Peoples in Canada.</a:t>
            </a:r>
            <a:endParaRPr lang="en-CA" dirty="0"/>
          </a:p>
        </p:txBody>
      </p:sp>
      <p:sp>
        <p:nvSpPr>
          <p:cNvPr id="4" name="Slide Number Placeholder 3"/>
          <p:cNvSpPr>
            <a:spLocks noGrp="1"/>
          </p:cNvSpPr>
          <p:nvPr>
            <p:ph type="sldNum" sz="quarter" idx="5"/>
          </p:nvPr>
        </p:nvSpPr>
        <p:spPr/>
        <p:txBody>
          <a:bodyPr/>
          <a:lstStyle/>
          <a:p>
            <a:fld id="{980D3DFC-11A7-4DDF-8AEE-A5ACE051EBF3}" type="slidenum">
              <a:rPr lang="en-US" smtClean="0"/>
              <a:t>2</a:t>
            </a:fld>
            <a:endParaRPr lang="en-US" dirty="0"/>
          </a:p>
        </p:txBody>
      </p:sp>
    </p:spTree>
    <p:extLst>
      <p:ext uri="{BB962C8B-B14F-4D97-AF65-F5344CB8AC3E}">
        <p14:creationId xmlns:p14="http://schemas.microsoft.com/office/powerpoint/2010/main" val="25280767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980D3DFC-11A7-4DDF-8AEE-A5ACE051EBF3}" type="slidenum">
              <a:rPr lang="en-US" smtClean="0"/>
              <a:t>3</a:t>
            </a:fld>
            <a:endParaRPr lang="en-US" dirty="0"/>
          </a:p>
        </p:txBody>
      </p:sp>
    </p:spTree>
    <p:extLst>
      <p:ext uri="{BB962C8B-B14F-4D97-AF65-F5344CB8AC3E}">
        <p14:creationId xmlns:p14="http://schemas.microsoft.com/office/powerpoint/2010/main" val="24283684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Formerly currency Museum- in Ottawa, demystify the role of the Bank of Canada and the Canadian economy. Hyper interactivity</a:t>
            </a:r>
          </a:p>
        </p:txBody>
      </p:sp>
      <p:sp>
        <p:nvSpPr>
          <p:cNvPr id="4" name="Slide Number Placeholder 3"/>
          <p:cNvSpPr>
            <a:spLocks noGrp="1"/>
          </p:cNvSpPr>
          <p:nvPr>
            <p:ph type="sldNum" sz="quarter" idx="5"/>
          </p:nvPr>
        </p:nvSpPr>
        <p:spPr/>
        <p:txBody>
          <a:bodyPr/>
          <a:lstStyle/>
          <a:p>
            <a:fld id="{980D3DFC-11A7-4DDF-8AEE-A5ACE051EBF3}" type="slidenum">
              <a:rPr lang="en-US" smtClean="0"/>
              <a:t>4</a:t>
            </a:fld>
            <a:endParaRPr lang="en-US" dirty="0"/>
          </a:p>
        </p:txBody>
      </p:sp>
    </p:spTree>
    <p:extLst>
      <p:ext uri="{BB962C8B-B14F-4D97-AF65-F5344CB8AC3E}">
        <p14:creationId xmlns:p14="http://schemas.microsoft.com/office/powerpoint/2010/main" val="25401876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980D3DFC-11A7-4DDF-8AEE-A5ACE051EBF3}" type="slidenum">
              <a:rPr lang="en-US" smtClean="0"/>
              <a:t>5</a:t>
            </a:fld>
            <a:endParaRPr lang="en-US" dirty="0"/>
          </a:p>
        </p:txBody>
      </p:sp>
    </p:spTree>
    <p:extLst>
      <p:ext uri="{BB962C8B-B14F-4D97-AF65-F5344CB8AC3E}">
        <p14:creationId xmlns:p14="http://schemas.microsoft.com/office/powerpoint/2010/main" val="15307042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accent2"/>
        </a:solidFill>
        <a:effectLst/>
      </p:bgPr>
    </p:bg>
    <p:spTree>
      <p:nvGrpSpPr>
        <p:cNvPr id="1" name=""/>
        <p:cNvGrpSpPr/>
        <p:nvPr/>
      </p:nvGrpSpPr>
      <p:grpSpPr>
        <a:xfrm>
          <a:off x="0" y="0"/>
          <a:ext cx="0" cy="0"/>
          <a:chOff x="0" y="0"/>
          <a:chExt cx="0" cy="0"/>
        </a:xfrm>
      </p:grpSpPr>
      <p:sp>
        <p:nvSpPr>
          <p:cNvPr id="8" name="Google Shape;327;p33">
            <a:extLst>
              <a:ext uri="{FF2B5EF4-FFF2-40B4-BE49-F238E27FC236}">
                <a16:creationId xmlns:a16="http://schemas.microsoft.com/office/drawing/2014/main" id="{E09AA4F6-9CBF-53A8-8FE8-0BAB0E7DC989}"/>
              </a:ext>
            </a:extLst>
          </p:cNvPr>
          <p:cNvSpPr/>
          <p:nvPr userDrawn="1"/>
        </p:nvSpPr>
        <p:spPr>
          <a:xfrm>
            <a:off x="1062566" y="1161412"/>
            <a:ext cx="10221119" cy="4831742"/>
          </a:xfrm>
          <a:prstGeom prst="rect">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a:solidFill>
                <a:schemeClr val="lt1"/>
              </a:solidFill>
              <a:latin typeface="Karla"/>
              <a:ea typeface="Karla"/>
              <a:cs typeface="Karla"/>
              <a:sym typeface="Karla"/>
            </a:endParaRPr>
          </a:p>
        </p:txBody>
      </p:sp>
      <p:sp>
        <p:nvSpPr>
          <p:cNvPr id="10" name="Google Shape;328;p33">
            <a:extLst>
              <a:ext uri="{FF2B5EF4-FFF2-40B4-BE49-F238E27FC236}">
                <a16:creationId xmlns:a16="http://schemas.microsoft.com/office/drawing/2014/main" id="{CBE4E0BD-29C0-46EA-4A2D-401DD12AEC12}"/>
              </a:ext>
            </a:extLst>
          </p:cNvPr>
          <p:cNvSpPr/>
          <p:nvPr userDrawn="1"/>
        </p:nvSpPr>
        <p:spPr>
          <a:xfrm>
            <a:off x="858371" y="800100"/>
            <a:ext cx="10221119" cy="4953001"/>
          </a:xfrm>
          <a:prstGeom prst="rect">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a:solidFill>
                <a:schemeClr val="lt1"/>
              </a:solidFill>
              <a:latin typeface="Karla"/>
              <a:ea typeface="Karla"/>
              <a:cs typeface="Karla"/>
              <a:sym typeface="Karla"/>
            </a:endParaRPr>
          </a:p>
        </p:txBody>
      </p:sp>
      <p:sp>
        <p:nvSpPr>
          <p:cNvPr id="2" name="Title 1">
            <a:extLst>
              <a:ext uri="{FF2B5EF4-FFF2-40B4-BE49-F238E27FC236}">
                <a16:creationId xmlns:a16="http://schemas.microsoft.com/office/drawing/2014/main" id="{D27EDEC9-86BE-FDB1-3BAE-F5FF0934CA0A}"/>
              </a:ext>
            </a:extLst>
          </p:cNvPr>
          <p:cNvSpPr>
            <a:spLocks noGrp="1"/>
          </p:cNvSpPr>
          <p:nvPr>
            <p:ph type="ctrTitle"/>
          </p:nvPr>
        </p:nvSpPr>
        <p:spPr>
          <a:xfrm>
            <a:off x="1463040" y="2240280"/>
            <a:ext cx="4873752" cy="1709928"/>
          </a:xfrm>
        </p:spPr>
        <p:txBody>
          <a:bodyPr anchor="b">
            <a:noAutofit/>
          </a:bodyPr>
          <a:lstStyle>
            <a:lvl1pPr marL="0" indent="0" algn="l">
              <a:lnSpc>
                <a:spcPct val="90000"/>
              </a:lnSpc>
              <a:defRPr sz="6000"/>
            </a:lvl1pPr>
          </a:lstStyle>
          <a:p>
            <a:r>
              <a:rPr lang="en-US" noProof="0"/>
              <a:t>Click to edit Master title style</a:t>
            </a:r>
          </a:p>
        </p:txBody>
      </p:sp>
      <p:sp>
        <p:nvSpPr>
          <p:cNvPr id="3" name="Subtitle 2">
            <a:extLst>
              <a:ext uri="{FF2B5EF4-FFF2-40B4-BE49-F238E27FC236}">
                <a16:creationId xmlns:a16="http://schemas.microsoft.com/office/drawing/2014/main" id="{61EF6069-AEE4-3455-508E-4B9EE30F0CB8}"/>
              </a:ext>
            </a:extLst>
          </p:cNvPr>
          <p:cNvSpPr>
            <a:spLocks noGrp="1"/>
          </p:cNvSpPr>
          <p:nvPr>
            <p:ph type="subTitle" idx="1"/>
          </p:nvPr>
        </p:nvSpPr>
        <p:spPr>
          <a:xfrm>
            <a:off x="1463040" y="4014216"/>
            <a:ext cx="4873752" cy="630936"/>
          </a:xfrm>
        </p:spPr>
        <p:txBody>
          <a:bodyPr>
            <a:noAutofit/>
          </a:bodyPr>
          <a:lstStyle>
            <a:lvl1pPr marL="54864" indent="0" algn="l">
              <a:lnSpc>
                <a:spcPct val="120000"/>
              </a:lnSpc>
              <a:spcBef>
                <a:spcPts val="0"/>
              </a:spcBef>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15" name="Picture Placeholder 13">
            <a:extLst>
              <a:ext uri="{FF2B5EF4-FFF2-40B4-BE49-F238E27FC236}">
                <a16:creationId xmlns:a16="http://schemas.microsoft.com/office/drawing/2014/main" id="{BEF410E3-CEC7-640A-C8FD-08419E6C3300}"/>
              </a:ext>
            </a:extLst>
          </p:cNvPr>
          <p:cNvSpPr>
            <a:spLocks noGrp="1"/>
          </p:cNvSpPr>
          <p:nvPr>
            <p:ph type="pic" sz="quarter" idx="10"/>
          </p:nvPr>
        </p:nvSpPr>
        <p:spPr>
          <a:xfrm>
            <a:off x="7246779" y="812292"/>
            <a:ext cx="3834628" cy="4928616"/>
          </a:xfr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en-US" sz="1800">
                <a:solidFill>
                  <a:schemeClr val="tx1"/>
                </a:solidFill>
              </a:defRPr>
            </a:lvl1pPr>
          </a:lstStyle>
          <a:p>
            <a:pPr marL="0" lvl="0" algn="ctr"/>
            <a:r>
              <a:rPr lang="en-US" noProof="0"/>
              <a:t>Click icon to add picture</a:t>
            </a:r>
          </a:p>
        </p:txBody>
      </p:sp>
    </p:spTree>
    <p:extLst>
      <p:ext uri="{BB962C8B-B14F-4D97-AF65-F5344CB8AC3E}">
        <p14:creationId xmlns:p14="http://schemas.microsoft.com/office/powerpoint/2010/main" val="37975914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meline">
    <p:bg>
      <p:bgPr>
        <a:solidFill>
          <a:schemeClr val="accent3"/>
        </a:solidFill>
        <a:effectLst/>
      </p:bgPr>
    </p:bg>
    <p:spTree>
      <p:nvGrpSpPr>
        <p:cNvPr id="1" name=""/>
        <p:cNvGrpSpPr/>
        <p:nvPr/>
      </p:nvGrpSpPr>
      <p:grpSpPr>
        <a:xfrm>
          <a:off x="0" y="0"/>
          <a:ext cx="0" cy="0"/>
          <a:chOff x="0" y="0"/>
          <a:chExt cx="0" cy="0"/>
        </a:xfrm>
      </p:grpSpPr>
      <p:sp>
        <p:nvSpPr>
          <p:cNvPr id="8" name="Google Shape;1251;p56">
            <a:extLst>
              <a:ext uri="{FF2B5EF4-FFF2-40B4-BE49-F238E27FC236}">
                <a16:creationId xmlns:a16="http://schemas.microsoft.com/office/drawing/2014/main" id="{5240ABBF-9F6E-51C2-3600-798F3A8C4868}"/>
              </a:ext>
            </a:extLst>
          </p:cNvPr>
          <p:cNvSpPr/>
          <p:nvPr userDrawn="1"/>
        </p:nvSpPr>
        <p:spPr>
          <a:xfrm>
            <a:off x="547230" y="1944086"/>
            <a:ext cx="2529083" cy="2529083"/>
          </a:xfrm>
          <a:prstGeom prst="ellipse">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0" name="Google Shape;1251;p56">
            <a:extLst>
              <a:ext uri="{FF2B5EF4-FFF2-40B4-BE49-F238E27FC236}">
                <a16:creationId xmlns:a16="http://schemas.microsoft.com/office/drawing/2014/main" id="{724FD7F3-2232-7463-6613-3EF2344BD063}"/>
              </a:ext>
            </a:extLst>
          </p:cNvPr>
          <p:cNvSpPr/>
          <p:nvPr userDrawn="1"/>
        </p:nvSpPr>
        <p:spPr>
          <a:xfrm>
            <a:off x="4922989" y="1946963"/>
            <a:ext cx="2529083" cy="2529083"/>
          </a:xfrm>
          <a:prstGeom prst="ellipse">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2" name="Google Shape;1251;p56">
            <a:extLst>
              <a:ext uri="{FF2B5EF4-FFF2-40B4-BE49-F238E27FC236}">
                <a16:creationId xmlns:a16="http://schemas.microsoft.com/office/drawing/2014/main" id="{234E24BE-6EC9-C62B-1B5F-EBE5C279EF38}"/>
              </a:ext>
            </a:extLst>
          </p:cNvPr>
          <p:cNvSpPr/>
          <p:nvPr userDrawn="1"/>
        </p:nvSpPr>
        <p:spPr>
          <a:xfrm>
            <a:off x="9225456" y="1924776"/>
            <a:ext cx="2529083" cy="2529083"/>
          </a:xfrm>
          <a:prstGeom prst="ellipse">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4" name="Google Shape;1251;p56">
            <a:extLst>
              <a:ext uri="{FF2B5EF4-FFF2-40B4-BE49-F238E27FC236}">
                <a16:creationId xmlns:a16="http://schemas.microsoft.com/office/drawing/2014/main" id="{F4987345-5BC3-6B09-35D1-118625B93B26}"/>
              </a:ext>
            </a:extLst>
          </p:cNvPr>
          <p:cNvSpPr/>
          <p:nvPr userDrawn="1"/>
        </p:nvSpPr>
        <p:spPr>
          <a:xfrm>
            <a:off x="2798649" y="3902220"/>
            <a:ext cx="2529083" cy="2529083"/>
          </a:xfrm>
          <a:prstGeom prst="ellipse">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6" name="Google Shape;1251;p56">
            <a:extLst>
              <a:ext uri="{FF2B5EF4-FFF2-40B4-BE49-F238E27FC236}">
                <a16:creationId xmlns:a16="http://schemas.microsoft.com/office/drawing/2014/main" id="{D24F97D8-E25C-583D-72FF-A9AD2A77A71F}"/>
              </a:ext>
            </a:extLst>
          </p:cNvPr>
          <p:cNvSpPr/>
          <p:nvPr userDrawn="1"/>
        </p:nvSpPr>
        <p:spPr>
          <a:xfrm>
            <a:off x="7156227" y="3880033"/>
            <a:ext cx="2529083" cy="2529083"/>
          </a:xfrm>
          <a:prstGeom prst="ellipse">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2" name="Title 1">
            <a:extLst>
              <a:ext uri="{FF2B5EF4-FFF2-40B4-BE49-F238E27FC236}">
                <a16:creationId xmlns:a16="http://schemas.microsoft.com/office/drawing/2014/main" id="{BF01426A-0740-2EB9-FC34-9C043459357E}"/>
              </a:ext>
            </a:extLst>
          </p:cNvPr>
          <p:cNvSpPr>
            <a:spLocks noGrp="1"/>
          </p:cNvSpPr>
          <p:nvPr>
            <p:ph type="title"/>
          </p:nvPr>
        </p:nvSpPr>
        <p:spPr/>
        <p:txBody>
          <a:bodyPr/>
          <a:lstStyle>
            <a:lvl1pPr>
              <a:defRPr>
                <a:solidFill>
                  <a:schemeClr val="bg1"/>
                </a:solidFill>
              </a:defRPr>
            </a:lvl1pPr>
          </a:lstStyle>
          <a:p>
            <a:r>
              <a:rPr lang="en-US" noProof="0"/>
              <a:t>Click to edit Master title style</a:t>
            </a:r>
          </a:p>
        </p:txBody>
      </p:sp>
      <p:sp>
        <p:nvSpPr>
          <p:cNvPr id="36" name="Text Placeholder 35">
            <a:extLst>
              <a:ext uri="{FF2B5EF4-FFF2-40B4-BE49-F238E27FC236}">
                <a16:creationId xmlns:a16="http://schemas.microsoft.com/office/drawing/2014/main" id="{C96B6B23-01AB-14E3-6F7D-14E56C8F7FB4}"/>
              </a:ext>
            </a:extLst>
          </p:cNvPr>
          <p:cNvSpPr>
            <a:spLocks noGrp="1"/>
          </p:cNvSpPr>
          <p:nvPr>
            <p:ph type="body" sz="quarter" idx="13"/>
          </p:nvPr>
        </p:nvSpPr>
        <p:spPr>
          <a:xfrm>
            <a:off x="458788" y="1836534"/>
            <a:ext cx="2528887" cy="2528887"/>
          </a:xfrm>
          <a:prstGeom prst="ellipse">
            <a:avLst/>
          </a:prstGeom>
          <a:solidFill>
            <a:schemeClr val="accent5"/>
          </a:solidFill>
          <a:ln w="25400">
            <a:solidFill>
              <a:schemeClr val="tx2"/>
            </a:solidFill>
          </a:ln>
        </p:spPr>
        <p:txBody>
          <a:bodyPr tIns="274320"/>
          <a:lstStyle>
            <a:lvl1pPr marL="0" indent="0" algn="ctr">
              <a:lnSpc>
                <a:spcPct val="100000"/>
              </a:lnSpc>
              <a:spcBef>
                <a:spcPts val="0"/>
              </a:spcBef>
              <a:buNone/>
              <a:defRPr sz="2000">
                <a:latin typeface="+mj-lt"/>
              </a:defRPr>
            </a:lvl1pPr>
            <a:lvl2pPr marL="0" indent="0" algn="ctr">
              <a:lnSpc>
                <a:spcPct val="100000"/>
              </a:lnSpc>
              <a:spcBef>
                <a:spcPts val="600"/>
              </a:spcBef>
              <a:buNone/>
              <a:defRPr sz="1600"/>
            </a:lvl2pPr>
          </a:lstStyle>
          <a:p>
            <a:pPr lvl="0"/>
            <a:r>
              <a:rPr lang="en-US" noProof="0"/>
              <a:t>Click to edit Master text styles</a:t>
            </a:r>
          </a:p>
          <a:p>
            <a:pPr lvl="1"/>
            <a:r>
              <a:rPr lang="en-US" noProof="0"/>
              <a:t>Second level</a:t>
            </a:r>
          </a:p>
        </p:txBody>
      </p:sp>
      <p:sp>
        <p:nvSpPr>
          <p:cNvPr id="40" name="Text Placeholder 35">
            <a:extLst>
              <a:ext uri="{FF2B5EF4-FFF2-40B4-BE49-F238E27FC236}">
                <a16:creationId xmlns:a16="http://schemas.microsoft.com/office/drawing/2014/main" id="{B5D9C006-6816-1398-2752-53296B2275E9}"/>
              </a:ext>
            </a:extLst>
          </p:cNvPr>
          <p:cNvSpPr>
            <a:spLocks noGrp="1"/>
          </p:cNvSpPr>
          <p:nvPr>
            <p:ph type="body" sz="quarter" idx="15"/>
          </p:nvPr>
        </p:nvSpPr>
        <p:spPr>
          <a:xfrm>
            <a:off x="4844975" y="1836534"/>
            <a:ext cx="2528887" cy="2528887"/>
          </a:xfrm>
          <a:prstGeom prst="ellipse">
            <a:avLst/>
          </a:prstGeom>
          <a:solidFill>
            <a:schemeClr val="accent5"/>
          </a:solidFill>
          <a:ln w="25400">
            <a:solidFill>
              <a:schemeClr val="tx2"/>
            </a:solidFill>
          </a:ln>
        </p:spPr>
        <p:txBody>
          <a:bodyPr tIns="274320"/>
          <a:lstStyle>
            <a:lvl1pPr marL="0" indent="0" algn="ctr">
              <a:lnSpc>
                <a:spcPct val="100000"/>
              </a:lnSpc>
              <a:spcBef>
                <a:spcPts val="0"/>
              </a:spcBef>
              <a:buNone/>
              <a:defRPr sz="2000">
                <a:latin typeface="+mj-lt"/>
              </a:defRPr>
            </a:lvl1pPr>
            <a:lvl2pPr marL="0" indent="0" algn="ctr">
              <a:lnSpc>
                <a:spcPct val="100000"/>
              </a:lnSpc>
              <a:spcBef>
                <a:spcPts val="600"/>
              </a:spcBef>
              <a:buNone/>
              <a:defRPr sz="1600"/>
            </a:lvl2pPr>
          </a:lstStyle>
          <a:p>
            <a:pPr lvl="0"/>
            <a:r>
              <a:rPr lang="en-US" noProof="0"/>
              <a:t>Click to edit Master text styles</a:t>
            </a:r>
          </a:p>
          <a:p>
            <a:pPr lvl="1"/>
            <a:r>
              <a:rPr lang="en-US" noProof="0"/>
              <a:t>Second level</a:t>
            </a:r>
          </a:p>
        </p:txBody>
      </p:sp>
      <p:sp>
        <p:nvSpPr>
          <p:cNvPr id="43" name="Text Placeholder 35">
            <a:extLst>
              <a:ext uri="{FF2B5EF4-FFF2-40B4-BE49-F238E27FC236}">
                <a16:creationId xmlns:a16="http://schemas.microsoft.com/office/drawing/2014/main" id="{5C67F012-5EC1-3C44-2545-C90EFB6C7AA3}"/>
              </a:ext>
            </a:extLst>
          </p:cNvPr>
          <p:cNvSpPr>
            <a:spLocks noGrp="1"/>
          </p:cNvSpPr>
          <p:nvPr>
            <p:ph type="body" sz="quarter" idx="17"/>
          </p:nvPr>
        </p:nvSpPr>
        <p:spPr>
          <a:xfrm>
            <a:off x="9137214" y="1836534"/>
            <a:ext cx="2528887" cy="2528887"/>
          </a:xfrm>
          <a:prstGeom prst="ellipse">
            <a:avLst/>
          </a:prstGeom>
          <a:solidFill>
            <a:schemeClr val="accent5"/>
          </a:solidFill>
          <a:ln w="25400">
            <a:solidFill>
              <a:schemeClr val="tx2"/>
            </a:solidFill>
          </a:ln>
        </p:spPr>
        <p:txBody>
          <a:bodyPr tIns="274320"/>
          <a:lstStyle>
            <a:lvl1pPr marL="0" indent="0" algn="ctr">
              <a:lnSpc>
                <a:spcPct val="100000"/>
              </a:lnSpc>
              <a:spcBef>
                <a:spcPts val="0"/>
              </a:spcBef>
              <a:buNone/>
              <a:defRPr sz="2000">
                <a:latin typeface="+mj-lt"/>
              </a:defRPr>
            </a:lvl1pPr>
            <a:lvl2pPr marL="0" indent="0" algn="ctr">
              <a:lnSpc>
                <a:spcPct val="100000"/>
              </a:lnSpc>
              <a:spcBef>
                <a:spcPts val="600"/>
              </a:spcBef>
              <a:buNone/>
              <a:defRPr sz="1600"/>
            </a:lvl2pPr>
          </a:lstStyle>
          <a:p>
            <a:pPr lvl="0"/>
            <a:r>
              <a:rPr lang="en-US" noProof="0"/>
              <a:t>Click to edit Master text styles</a:t>
            </a:r>
          </a:p>
          <a:p>
            <a:pPr lvl="1"/>
            <a:r>
              <a:rPr lang="en-US" noProof="0"/>
              <a:t>Second level</a:t>
            </a:r>
          </a:p>
        </p:txBody>
      </p:sp>
      <p:sp>
        <p:nvSpPr>
          <p:cNvPr id="39" name="Text Placeholder 35">
            <a:extLst>
              <a:ext uri="{FF2B5EF4-FFF2-40B4-BE49-F238E27FC236}">
                <a16:creationId xmlns:a16="http://schemas.microsoft.com/office/drawing/2014/main" id="{84C1F7B9-544F-1D65-F30E-22B977B0EA42}"/>
              </a:ext>
            </a:extLst>
          </p:cNvPr>
          <p:cNvSpPr>
            <a:spLocks noGrp="1"/>
          </p:cNvSpPr>
          <p:nvPr>
            <p:ph type="body" sz="quarter" idx="14"/>
          </p:nvPr>
        </p:nvSpPr>
        <p:spPr>
          <a:xfrm>
            <a:off x="2710407" y="3813978"/>
            <a:ext cx="2528887" cy="2528887"/>
          </a:xfrm>
          <a:prstGeom prst="ellipse">
            <a:avLst/>
          </a:prstGeom>
          <a:solidFill>
            <a:schemeClr val="accent5"/>
          </a:solidFill>
          <a:ln w="25400">
            <a:solidFill>
              <a:schemeClr val="tx2"/>
            </a:solidFill>
          </a:ln>
        </p:spPr>
        <p:txBody>
          <a:bodyPr tIns="274320"/>
          <a:lstStyle>
            <a:lvl1pPr marL="0" indent="0" algn="ctr">
              <a:lnSpc>
                <a:spcPct val="100000"/>
              </a:lnSpc>
              <a:spcBef>
                <a:spcPts val="0"/>
              </a:spcBef>
              <a:buNone/>
              <a:defRPr sz="2000">
                <a:latin typeface="+mj-lt"/>
              </a:defRPr>
            </a:lvl1pPr>
            <a:lvl2pPr marL="0" indent="0" algn="ctr">
              <a:lnSpc>
                <a:spcPct val="100000"/>
              </a:lnSpc>
              <a:spcBef>
                <a:spcPts val="600"/>
              </a:spcBef>
              <a:buNone/>
              <a:defRPr sz="1600"/>
            </a:lvl2pPr>
          </a:lstStyle>
          <a:p>
            <a:pPr lvl="0"/>
            <a:r>
              <a:rPr lang="en-US" noProof="0"/>
              <a:t>Click to edit Master text styles</a:t>
            </a:r>
          </a:p>
          <a:p>
            <a:pPr lvl="1"/>
            <a:r>
              <a:rPr lang="en-US" noProof="0"/>
              <a:t>Second level</a:t>
            </a:r>
          </a:p>
        </p:txBody>
      </p:sp>
      <p:sp>
        <p:nvSpPr>
          <p:cNvPr id="41" name="Text Placeholder 35">
            <a:extLst>
              <a:ext uri="{FF2B5EF4-FFF2-40B4-BE49-F238E27FC236}">
                <a16:creationId xmlns:a16="http://schemas.microsoft.com/office/drawing/2014/main" id="{F0785379-F700-62B9-BF17-703A87E29891}"/>
              </a:ext>
            </a:extLst>
          </p:cNvPr>
          <p:cNvSpPr>
            <a:spLocks noGrp="1"/>
          </p:cNvSpPr>
          <p:nvPr>
            <p:ph type="body" sz="quarter" idx="16"/>
          </p:nvPr>
        </p:nvSpPr>
        <p:spPr>
          <a:xfrm>
            <a:off x="7067985" y="3813978"/>
            <a:ext cx="2528887" cy="2528887"/>
          </a:xfrm>
          <a:prstGeom prst="ellipse">
            <a:avLst/>
          </a:prstGeom>
          <a:solidFill>
            <a:schemeClr val="accent5"/>
          </a:solidFill>
          <a:ln w="25400">
            <a:solidFill>
              <a:schemeClr val="tx2"/>
            </a:solidFill>
          </a:ln>
        </p:spPr>
        <p:txBody>
          <a:bodyPr tIns="274320"/>
          <a:lstStyle>
            <a:lvl1pPr marL="0" indent="0" algn="ctr">
              <a:lnSpc>
                <a:spcPct val="100000"/>
              </a:lnSpc>
              <a:spcBef>
                <a:spcPts val="0"/>
              </a:spcBef>
              <a:buNone/>
              <a:defRPr sz="2000">
                <a:latin typeface="+mj-lt"/>
              </a:defRPr>
            </a:lvl1pPr>
            <a:lvl2pPr marL="0" indent="0" algn="ctr">
              <a:lnSpc>
                <a:spcPct val="100000"/>
              </a:lnSpc>
              <a:spcBef>
                <a:spcPts val="600"/>
              </a:spcBef>
              <a:buNone/>
              <a:defRPr sz="1600"/>
            </a:lvl2pPr>
          </a:lstStyle>
          <a:p>
            <a:pPr lvl="0"/>
            <a:r>
              <a:rPr lang="en-US" noProof="0"/>
              <a:t>Click to edit Master text styles</a:t>
            </a:r>
          </a:p>
          <a:p>
            <a:pPr lvl="1"/>
            <a:r>
              <a:rPr lang="en-US" noProof="0"/>
              <a:t>Second level</a:t>
            </a:r>
          </a:p>
        </p:txBody>
      </p:sp>
    </p:spTree>
    <p:extLst>
      <p:ext uri="{BB962C8B-B14F-4D97-AF65-F5344CB8AC3E}">
        <p14:creationId xmlns:p14="http://schemas.microsoft.com/office/powerpoint/2010/main" val="22660068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chemeClr val="accent5"/>
        </a:solidFill>
        <a:effectLst/>
      </p:bgPr>
    </p:bg>
    <p:spTree>
      <p:nvGrpSpPr>
        <p:cNvPr id="1" name=""/>
        <p:cNvGrpSpPr/>
        <p:nvPr/>
      </p:nvGrpSpPr>
      <p:grpSpPr>
        <a:xfrm>
          <a:off x="0" y="0"/>
          <a:ext cx="0" cy="0"/>
          <a:chOff x="0" y="0"/>
          <a:chExt cx="0" cy="0"/>
        </a:xfrm>
      </p:grpSpPr>
      <p:sp>
        <p:nvSpPr>
          <p:cNvPr id="11" name="Google Shape;634;p42">
            <a:extLst>
              <a:ext uri="{FF2B5EF4-FFF2-40B4-BE49-F238E27FC236}">
                <a16:creationId xmlns:a16="http://schemas.microsoft.com/office/drawing/2014/main" id="{8B24251C-09A2-7EC7-D81E-7B4EC1A6C8FB}"/>
              </a:ext>
            </a:extLst>
          </p:cNvPr>
          <p:cNvSpPr/>
          <p:nvPr userDrawn="1"/>
        </p:nvSpPr>
        <p:spPr>
          <a:xfrm>
            <a:off x="1043969" y="2096168"/>
            <a:ext cx="10271731" cy="1505316"/>
          </a:xfrm>
          <a:prstGeom prst="rect">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3" name="Google Shape;634;p42">
            <a:extLst>
              <a:ext uri="{FF2B5EF4-FFF2-40B4-BE49-F238E27FC236}">
                <a16:creationId xmlns:a16="http://schemas.microsoft.com/office/drawing/2014/main" id="{7095FC12-1305-9C50-D9A9-1BA4392374E6}"/>
              </a:ext>
            </a:extLst>
          </p:cNvPr>
          <p:cNvSpPr/>
          <p:nvPr userDrawn="1"/>
        </p:nvSpPr>
        <p:spPr>
          <a:xfrm>
            <a:off x="1043969" y="4160972"/>
            <a:ext cx="10271731" cy="1505316"/>
          </a:xfrm>
          <a:prstGeom prst="rect">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23" name="Title 22">
            <a:extLst>
              <a:ext uri="{FF2B5EF4-FFF2-40B4-BE49-F238E27FC236}">
                <a16:creationId xmlns:a16="http://schemas.microsoft.com/office/drawing/2014/main" id="{AA325A5B-8E43-DA35-85DE-66DB81C5F5AD}"/>
              </a:ext>
            </a:extLst>
          </p:cNvPr>
          <p:cNvSpPr>
            <a:spLocks noGrp="1"/>
          </p:cNvSpPr>
          <p:nvPr>
            <p:ph type="title"/>
          </p:nvPr>
        </p:nvSpPr>
        <p:spPr/>
        <p:txBody>
          <a:bodyPr/>
          <a:lstStyle/>
          <a:p>
            <a:r>
              <a:rPr lang="en-US" noProof="0"/>
              <a:t>Click to edit Master title style</a:t>
            </a:r>
          </a:p>
        </p:txBody>
      </p:sp>
      <p:sp>
        <p:nvSpPr>
          <p:cNvPr id="21" name="Text Placeholder 2">
            <a:extLst>
              <a:ext uri="{FF2B5EF4-FFF2-40B4-BE49-F238E27FC236}">
                <a16:creationId xmlns:a16="http://schemas.microsoft.com/office/drawing/2014/main" id="{BCA26A7E-435E-AFBA-FECA-047481A83CB8}"/>
              </a:ext>
            </a:extLst>
          </p:cNvPr>
          <p:cNvSpPr>
            <a:spLocks noGrp="1"/>
          </p:cNvSpPr>
          <p:nvPr>
            <p:ph type="body" idx="1"/>
          </p:nvPr>
        </p:nvSpPr>
        <p:spPr>
          <a:xfrm>
            <a:off x="892795" y="1920319"/>
            <a:ext cx="10268712" cy="1505315"/>
          </a:xfrm>
          <a:solidFill>
            <a:schemeClr val="accent5"/>
          </a:solidFill>
          <a:ln w="25400">
            <a:solidFill>
              <a:schemeClr val="dk1"/>
            </a:solidFill>
          </a:ln>
        </p:spPr>
        <p:txBody>
          <a:bodyPr lIns="896112" rIns="6492240" anchor="ctr"/>
          <a:lstStyle>
            <a:lvl1pPr marL="0" indent="0">
              <a:lnSpc>
                <a:spcPct val="120000"/>
              </a:lnSpc>
              <a:spcBef>
                <a:spcPts val="0"/>
              </a:spcBef>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4" name="Content Placeholder 3">
            <a:extLst>
              <a:ext uri="{FF2B5EF4-FFF2-40B4-BE49-F238E27FC236}">
                <a16:creationId xmlns:a16="http://schemas.microsoft.com/office/drawing/2014/main" id="{4A82CD3C-84E1-013B-FEDD-5B4008CD2B33}"/>
              </a:ext>
            </a:extLst>
          </p:cNvPr>
          <p:cNvSpPr>
            <a:spLocks noGrp="1"/>
          </p:cNvSpPr>
          <p:nvPr>
            <p:ph sz="half" idx="2"/>
          </p:nvPr>
        </p:nvSpPr>
        <p:spPr>
          <a:xfrm>
            <a:off x="4645152" y="2007884"/>
            <a:ext cx="6408671" cy="1330189"/>
          </a:xfrm>
        </p:spPr>
        <p:txBody>
          <a:bodyPr anchor="ctr"/>
          <a:lstStyle>
            <a:lvl1pPr marL="0" indent="-137160">
              <a:lnSpc>
                <a:spcPct val="100000"/>
              </a:lnSpc>
              <a:spcBef>
                <a:spcPts val="0"/>
              </a:spcBef>
              <a:buSzPct val="50000"/>
              <a:defRPr sz="1600"/>
            </a:lvl1pPr>
            <a:lvl2pPr marL="274320" indent="-137160">
              <a:lnSpc>
                <a:spcPct val="100000"/>
              </a:lnSpc>
              <a:spcBef>
                <a:spcPts val="0"/>
              </a:spcBef>
              <a:buSzPct val="50000"/>
              <a:defRPr sz="1400"/>
            </a:lvl2pPr>
            <a:lvl3pPr marL="411480" indent="-137160">
              <a:lnSpc>
                <a:spcPct val="100000"/>
              </a:lnSpc>
              <a:spcBef>
                <a:spcPts val="0"/>
              </a:spcBef>
              <a:buSzPct val="50000"/>
              <a:defRPr sz="1200"/>
            </a:lvl3pPr>
            <a:lvl4pPr marL="548640" indent="-137160">
              <a:lnSpc>
                <a:spcPct val="100000"/>
              </a:lnSpc>
              <a:spcBef>
                <a:spcPts val="0"/>
              </a:spcBef>
              <a:buSzPct val="50000"/>
              <a:defRPr sz="1100"/>
            </a:lvl4pPr>
            <a:lvl5pPr indent="-137160">
              <a:buSzPct val="50000"/>
              <a:defRPr sz="11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22" name="Text Placeholder 4">
            <a:extLst>
              <a:ext uri="{FF2B5EF4-FFF2-40B4-BE49-F238E27FC236}">
                <a16:creationId xmlns:a16="http://schemas.microsoft.com/office/drawing/2014/main" id="{42E5F6B0-4BF8-B61C-19DC-44EADF2C6A3E}"/>
              </a:ext>
            </a:extLst>
          </p:cNvPr>
          <p:cNvSpPr>
            <a:spLocks noGrp="1"/>
          </p:cNvSpPr>
          <p:nvPr>
            <p:ph type="body" sz="quarter" idx="3"/>
          </p:nvPr>
        </p:nvSpPr>
        <p:spPr>
          <a:xfrm>
            <a:off x="892795" y="4005858"/>
            <a:ext cx="10268712" cy="1505315"/>
          </a:xfrm>
          <a:solidFill>
            <a:schemeClr val="accent5"/>
          </a:solidFill>
          <a:ln w="25400">
            <a:solidFill>
              <a:schemeClr val="dk1"/>
            </a:solidFill>
          </a:ln>
        </p:spPr>
        <p:txBody>
          <a:bodyPr lIns="896112" rIns="6492240" anchor="ctr"/>
          <a:lstStyle>
            <a:lvl1pPr marL="0" indent="0">
              <a:lnSpc>
                <a:spcPct val="120000"/>
              </a:lnSpc>
              <a:spcBef>
                <a:spcPts val="0"/>
              </a:spcBef>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20" name="Content Placeholder 3">
            <a:extLst>
              <a:ext uri="{FF2B5EF4-FFF2-40B4-BE49-F238E27FC236}">
                <a16:creationId xmlns:a16="http://schemas.microsoft.com/office/drawing/2014/main" id="{710FDC74-97A7-7CF9-8479-7DF70FE009C4}"/>
              </a:ext>
            </a:extLst>
          </p:cNvPr>
          <p:cNvSpPr>
            <a:spLocks noGrp="1"/>
          </p:cNvSpPr>
          <p:nvPr>
            <p:ph sz="half" idx="13"/>
          </p:nvPr>
        </p:nvSpPr>
        <p:spPr>
          <a:xfrm>
            <a:off x="4645152" y="4093420"/>
            <a:ext cx="6408671" cy="1330189"/>
          </a:xfrm>
        </p:spPr>
        <p:txBody>
          <a:bodyPr anchor="ctr"/>
          <a:lstStyle>
            <a:lvl1pPr marL="0" indent="-137160">
              <a:lnSpc>
                <a:spcPct val="100000"/>
              </a:lnSpc>
              <a:spcBef>
                <a:spcPts val="0"/>
              </a:spcBef>
              <a:buSzPct val="50000"/>
              <a:defRPr sz="1600"/>
            </a:lvl1pPr>
            <a:lvl2pPr marL="274320" indent="-137160">
              <a:lnSpc>
                <a:spcPct val="100000"/>
              </a:lnSpc>
              <a:spcBef>
                <a:spcPts val="0"/>
              </a:spcBef>
              <a:buSzPct val="50000"/>
              <a:defRPr sz="1400"/>
            </a:lvl2pPr>
            <a:lvl3pPr marL="411480" indent="-137160">
              <a:lnSpc>
                <a:spcPct val="100000"/>
              </a:lnSpc>
              <a:spcBef>
                <a:spcPts val="0"/>
              </a:spcBef>
              <a:buSzPct val="50000"/>
              <a:defRPr sz="1200"/>
            </a:lvl3pPr>
            <a:lvl4pPr marL="548640" indent="-137160">
              <a:lnSpc>
                <a:spcPct val="100000"/>
              </a:lnSpc>
              <a:spcBef>
                <a:spcPts val="0"/>
              </a:spcBef>
              <a:buSzPct val="50000"/>
              <a:defRPr sz="1100"/>
            </a:lvl4pPr>
            <a:lvl5pPr indent="-137160">
              <a:buSzPct val="50000"/>
              <a:defRPr sz="11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9" name="Slide Number Placeholder 8">
            <a:extLst>
              <a:ext uri="{FF2B5EF4-FFF2-40B4-BE49-F238E27FC236}">
                <a16:creationId xmlns:a16="http://schemas.microsoft.com/office/drawing/2014/main" id="{7EA9E27A-A5B9-7554-B03C-977DD0697109}"/>
              </a:ext>
            </a:extLst>
          </p:cNvPr>
          <p:cNvSpPr>
            <a:spLocks noGrp="1"/>
          </p:cNvSpPr>
          <p:nvPr>
            <p:ph type="sldNum" sz="quarter" idx="12"/>
          </p:nvPr>
        </p:nvSpPr>
        <p:spPr/>
        <p:txBody>
          <a:bodyPr/>
          <a:lstStyle/>
          <a:p>
            <a:fld id="{8D0AFDD5-844D-364D-8AEC-50CF4D36D55D}" type="slidenum">
              <a:rPr lang="en-US" noProof="0" smtClean="0"/>
              <a:t>‹#›</a:t>
            </a:fld>
            <a:endParaRPr lang="en-US" noProof="0"/>
          </a:p>
        </p:txBody>
      </p:sp>
      <p:sp>
        <p:nvSpPr>
          <p:cNvPr id="8" name="Footer Placeholder 7">
            <a:extLst>
              <a:ext uri="{FF2B5EF4-FFF2-40B4-BE49-F238E27FC236}">
                <a16:creationId xmlns:a16="http://schemas.microsoft.com/office/drawing/2014/main" id="{10B2D671-9FA9-57ED-C5BB-EF64BEB1363E}"/>
              </a:ext>
            </a:extLst>
          </p:cNvPr>
          <p:cNvSpPr>
            <a:spLocks noGrp="1"/>
          </p:cNvSpPr>
          <p:nvPr>
            <p:ph type="ftr" sz="quarter" idx="11"/>
          </p:nvPr>
        </p:nvSpPr>
        <p:spPr/>
        <p:txBody>
          <a:bodyPr/>
          <a:lstStyle/>
          <a:p>
            <a:r>
              <a:rPr lang="en-US" noProof="0"/>
              <a:t>Presentation title</a:t>
            </a:r>
          </a:p>
        </p:txBody>
      </p:sp>
      <p:sp>
        <p:nvSpPr>
          <p:cNvPr id="7" name="Date Placeholder 6">
            <a:extLst>
              <a:ext uri="{FF2B5EF4-FFF2-40B4-BE49-F238E27FC236}">
                <a16:creationId xmlns:a16="http://schemas.microsoft.com/office/drawing/2014/main" id="{ECF944D9-3F95-D788-A7A5-9C541DBDEF9F}"/>
              </a:ext>
            </a:extLst>
          </p:cNvPr>
          <p:cNvSpPr>
            <a:spLocks noGrp="1"/>
          </p:cNvSpPr>
          <p:nvPr>
            <p:ph type="dt" sz="half" idx="10"/>
          </p:nvPr>
        </p:nvSpPr>
        <p:spPr/>
        <p:txBody>
          <a:bodyPr/>
          <a:lstStyle/>
          <a:p>
            <a:r>
              <a:rPr lang="en-US" noProof="0"/>
              <a:t>20XX</a:t>
            </a:r>
          </a:p>
        </p:txBody>
      </p:sp>
    </p:spTree>
    <p:extLst>
      <p:ext uri="{BB962C8B-B14F-4D97-AF65-F5344CB8AC3E}">
        <p14:creationId xmlns:p14="http://schemas.microsoft.com/office/powerpoint/2010/main" val="42780576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CB1F4-E4E2-E27F-87D0-6DFE6637592C}"/>
              </a:ext>
            </a:extLst>
          </p:cNvPr>
          <p:cNvSpPr>
            <a:spLocks noGrp="1"/>
          </p:cNvSpPr>
          <p:nvPr>
            <p:ph type="title"/>
          </p:nvPr>
        </p:nvSpPr>
        <p:spPr/>
        <p:txBody>
          <a:bodyPr/>
          <a:lstStyle/>
          <a:p>
            <a:r>
              <a:rPr lang="en-US" noProof="0"/>
              <a:t>Click to edit Master title style</a:t>
            </a:r>
          </a:p>
        </p:txBody>
      </p:sp>
      <p:sp>
        <p:nvSpPr>
          <p:cNvPr id="7" name="Google Shape;1148;p53">
            <a:extLst>
              <a:ext uri="{FF2B5EF4-FFF2-40B4-BE49-F238E27FC236}">
                <a16:creationId xmlns:a16="http://schemas.microsoft.com/office/drawing/2014/main" id="{D76333E0-FAE0-3B63-28EE-BA834131593C}"/>
              </a:ext>
            </a:extLst>
          </p:cNvPr>
          <p:cNvSpPr/>
          <p:nvPr userDrawn="1"/>
        </p:nvSpPr>
        <p:spPr>
          <a:xfrm>
            <a:off x="6481182" y="2106081"/>
            <a:ext cx="5056632" cy="3987012"/>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1" name="Google Shape;1148;p53">
            <a:extLst>
              <a:ext uri="{FF2B5EF4-FFF2-40B4-BE49-F238E27FC236}">
                <a16:creationId xmlns:a16="http://schemas.microsoft.com/office/drawing/2014/main" id="{B21F23CA-8996-2ED3-865E-9CBB7B3DEF01}"/>
              </a:ext>
            </a:extLst>
          </p:cNvPr>
          <p:cNvSpPr/>
          <p:nvPr userDrawn="1"/>
        </p:nvSpPr>
        <p:spPr>
          <a:xfrm>
            <a:off x="808072" y="2106081"/>
            <a:ext cx="5054248" cy="3987012"/>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8" name="Text Placeholder 24">
            <a:extLst>
              <a:ext uri="{FF2B5EF4-FFF2-40B4-BE49-F238E27FC236}">
                <a16:creationId xmlns:a16="http://schemas.microsoft.com/office/drawing/2014/main" id="{BF16B1C6-54F0-43B5-701B-5ACB9DB37B75}"/>
              </a:ext>
            </a:extLst>
          </p:cNvPr>
          <p:cNvSpPr>
            <a:spLocks noGrp="1"/>
          </p:cNvSpPr>
          <p:nvPr>
            <p:ph type="body" sz="quarter" idx="14"/>
          </p:nvPr>
        </p:nvSpPr>
        <p:spPr>
          <a:xfrm>
            <a:off x="685800" y="1956816"/>
            <a:ext cx="5048882" cy="3986784"/>
          </a:xfrm>
          <a:solidFill>
            <a:schemeClr val="accent5"/>
          </a:solidFill>
          <a:ln w="25400">
            <a:solidFill>
              <a:schemeClr val="dk1"/>
            </a:solidFill>
          </a:ln>
        </p:spPr>
        <p:txBody>
          <a:bodyPr lIns="320040" tIns="502920"/>
          <a:lstStyle>
            <a:lvl1pPr marL="0" indent="0" algn="l">
              <a:buFont typeface="Arial" panose="020B0604020202020204" pitchFamily="34" charset="0"/>
              <a:buNone/>
              <a:defRPr sz="2000">
                <a:latin typeface="+mj-lt"/>
              </a:defRPr>
            </a:lvl1pPr>
          </a:lstStyle>
          <a:p>
            <a:pPr lvl="0"/>
            <a:r>
              <a:rPr lang="en-US" noProof="0"/>
              <a:t>Click to edit Master text styles</a:t>
            </a:r>
          </a:p>
        </p:txBody>
      </p:sp>
      <p:sp>
        <p:nvSpPr>
          <p:cNvPr id="21" name="Content Placeholder 3">
            <a:extLst>
              <a:ext uri="{FF2B5EF4-FFF2-40B4-BE49-F238E27FC236}">
                <a16:creationId xmlns:a16="http://schemas.microsoft.com/office/drawing/2014/main" id="{86A122E7-1CF8-0AB9-3407-6E725320DC62}"/>
              </a:ext>
            </a:extLst>
          </p:cNvPr>
          <p:cNvSpPr>
            <a:spLocks noGrp="1"/>
          </p:cNvSpPr>
          <p:nvPr>
            <p:ph sz="half" idx="2"/>
          </p:nvPr>
        </p:nvSpPr>
        <p:spPr>
          <a:xfrm>
            <a:off x="932688" y="2944368"/>
            <a:ext cx="4604512" cy="2785100"/>
          </a:xfrm>
        </p:spPr>
        <p:txBody>
          <a:bodyPr anchor="t"/>
          <a:lstStyle>
            <a:lvl1pPr marL="0" indent="0">
              <a:lnSpc>
                <a:spcPct val="100000"/>
              </a:lnSpc>
              <a:spcBef>
                <a:spcPts val="0"/>
              </a:spcBef>
              <a:buSzPct val="50000"/>
              <a:buNone/>
              <a:defRPr sz="1600"/>
            </a:lvl1pPr>
            <a:lvl2pPr marL="274320" indent="-137160">
              <a:lnSpc>
                <a:spcPct val="100000"/>
              </a:lnSpc>
              <a:spcBef>
                <a:spcPts val="0"/>
              </a:spcBef>
              <a:buSzPct val="50000"/>
              <a:defRPr sz="1400"/>
            </a:lvl2pPr>
            <a:lvl3pPr marL="411480" indent="-137160">
              <a:lnSpc>
                <a:spcPct val="100000"/>
              </a:lnSpc>
              <a:spcBef>
                <a:spcPts val="0"/>
              </a:spcBef>
              <a:buSzPct val="50000"/>
              <a:defRPr sz="1200"/>
            </a:lvl3pPr>
            <a:lvl4pPr marL="548640" indent="-137160">
              <a:lnSpc>
                <a:spcPct val="100000"/>
              </a:lnSpc>
              <a:spcBef>
                <a:spcPts val="0"/>
              </a:spcBef>
              <a:buSzPct val="50000"/>
              <a:defRPr sz="1100"/>
            </a:lvl4pPr>
            <a:lvl5pPr indent="-137160">
              <a:buSzPct val="50000"/>
              <a:defRPr sz="11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20" name="Text Placeholder 24">
            <a:extLst>
              <a:ext uri="{FF2B5EF4-FFF2-40B4-BE49-F238E27FC236}">
                <a16:creationId xmlns:a16="http://schemas.microsoft.com/office/drawing/2014/main" id="{F5C0C473-4EA8-206C-EDC5-DAF92DC87E7B}"/>
              </a:ext>
            </a:extLst>
          </p:cNvPr>
          <p:cNvSpPr>
            <a:spLocks noGrp="1"/>
          </p:cNvSpPr>
          <p:nvPr>
            <p:ph type="body" sz="quarter" idx="19"/>
          </p:nvPr>
        </p:nvSpPr>
        <p:spPr>
          <a:xfrm>
            <a:off x="6358128" y="1956816"/>
            <a:ext cx="5047488" cy="3986784"/>
          </a:xfrm>
          <a:solidFill>
            <a:schemeClr val="accent5"/>
          </a:solidFill>
          <a:ln w="25400">
            <a:solidFill>
              <a:schemeClr val="dk1"/>
            </a:solidFill>
          </a:ln>
        </p:spPr>
        <p:txBody>
          <a:bodyPr lIns="320040" tIns="502920"/>
          <a:lstStyle>
            <a:lvl1pPr marL="0" indent="0" algn="l">
              <a:buFont typeface="Arial" panose="020B0604020202020204" pitchFamily="34" charset="0"/>
              <a:buNone/>
              <a:defRPr sz="2000">
                <a:latin typeface="+mj-lt"/>
              </a:defRPr>
            </a:lvl1pPr>
          </a:lstStyle>
          <a:p>
            <a:pPr lvl="0"/>
            <a:r>
              <a:rPr lang="en-US" noProof="0"/>
              <a:t>Click to edit Master text styles</a:t>
            </a:r>
          </a:p>
        </p:txBody>
      </p:sp>
      <p:sp>
        <p:nvSpPr>
          <p:cNvPr id="23" name="Content Placeholder 3">
            <a:extLst>
              <a:ext uri="{FF2B5EF4-FFF2-40B4-BE49-F238E27FC236}">
                <a16:creationId xmlns:a16="http://schemas.microsoft.com/office/drawing/2014/main" id="{E3B2BF64-243E-E09B-24DD-86574712A72C}"/>
              </a:ext>
            </a:extLst>
          </p:cNvPr>
          <p:cNvSpPr>
            <a:spLocks noGrp="1"/>
          </p:cNvSpPr>
          <p:nvPr>
            <p:ph sz="half" idx="20"/>
          </p:nvPr>
        </p:nvSpPr>
        <p:spPr>
          <a:xfrm>
            <a:off x="6600154" y="2944368"/>
            <a:ext cx="4608576" cy="2785100"/>
          </a:xfrm>
        </p:spPr>
        <p:txBody>
          <a:bodyPr anchor="t"/>
          <a:lstStyle>
            <a:lvl1pPr marL="0" indent="0">
              <a:lnSpc>
                <a:spcPct val="100000"/>
              </a:lnSpc>
              <a:spcBef>
                <a:spcPts val="0"/>
              </a:spcBef>
              <a:buSzPct val="50000"/>
              <a:buNone/>
              <a:defRPr sz="1600"/>
            </a:lvl1pPr>
            <a:lvl2pPr marL="274320" indent="-137160">
              <a:lnSpc>
                <a:spcPct val="100000"/>
              </a:lnSpc>
              <a:spcBef>
                <a:spcPts val="0"/>
              </a:spcBef>
              <a:buSzPct val="50000"/>
              <a:defRPr sz="1400"/>
            </a:lvl2pPr>
            <a:lvl3pPr marL="411480" indent="-137160">
              <a:lnSpc>
                <a:spcPct val="100000"/>
              </a:lnSpc>
              <a:spcBef>
                <a:spcPts val="0"/>
              </a:spcBef>
              <a:buSzPct val="50000"/>
              <a:defRPr sz="1200"/>
            </a:lvl3pPr>
            <a:lvl4pPr marL="548640" indent="-137160">
              <a:lnSpc>
                <a:spcPct val="100000"/>
              </a:lnSpc>
              <a:spcBef>
                <a:spcPts val="0"/>
              </a:spcBef>
              <a:buSzPct val="50000"/>
              <a:defRPr sz="1100"/>
            </a:lvl4pPr>
            <a:lvl5pPr indent="-137160">
              <a:buSzPct val="50000"/>
              <a:defRPr sz="11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5" name="Slide Number Placeholder 4">
            <a:extLst>
              <a:ext uri="{FF2B5EF4-FFF2-40B4-BE49-F238E27FC236}">
                <a16:creationId xmlns:a16="http://schemas.microsoft.com/office/drawing/2014/main" id="{3A18DB23-E349-DF43-8126-A1F21B8C33C6}"/>
              </a:ext>
            </a:extLst>
          </p:cNvPr>
          <p:cNvSpPr>
            <a:spLocks noGrp="1"/>
          </p:cNvSpPr>
          <p:nvPr>
            <p:ph type="sldNum" sz="quarter" idx="12"/>
          </p:nvPr>
        </p:nvSpPr>
        <p:spPr/>
        <p:txBody>
          <a:bodyPr/>
          <a:lstStyle/>
          <a:p>
            <a:fld id="{8D0AFDD5-844D-364D-8AEC-50CF4D36D55D}" type="slidenum">
              <a:rPr lang="en-US" noProof="0" smtClean="0"/>
              <a:pPr/>
              <a:t>‹#›</a:t>
            </a:fld>
            <a:endParaRPr lang="en-US" noProof="0"/>
          </a:p>
        </p:txBody>
      </p:sp>
      <p:sp>
        <p:nvSpPr>
          <p:cNvPr id="4" name="Footer Placeholder 3">
            <a:extLst>
              <a:ext uri="{FF2B5EF4-FFF2-40B4-BE49-F238E27FC236}">
                <a16:creationId xmlns:a16="http://schemas.microsoft.com/office/drawing/2014/main" id="{46774F0D-57B5-C6EE-016C-501DC8D7E4F7}"/>
              </a:ext>
            </a:extLst>
          </p:cNvPr>
          <p:cNvSpPr>
            <a:spLocks noGrp="1"/>
          </p:cNvSpPr>
          <p:nvPr>
            <p:ph type="ftr" sz="quarter" idx="11"/>
          </p:nvPr>
        </p:nvSpPr>
        <p:spPr/>
        <p:txBody>
          <a:bodyPr/>
          <a:lstStyle/>
          <a:p>
            <a:r>
              <a:rPr lang="en-US" noProof="0"/>
              <a:t>Presentation title</a:t>
            </a:r>
          </a:p>
        </p:txBody>
      </p:sp>
      <p:sp>
        <p:nvSpPr>
          <p:cNvPr id="3" name="Date Placeholder 2">
            <a:extLst>
              <a:ext uri="{FF2B5EF4-FFF2-40B4-BE49-F238E27FC236}">
                <a16:creationId xmlns:a16="http://schemas.microsoft.com/office/drawing/2014/main" id="{5DF0D283-938B-8E26-1C43-DC3AD65091BF}"/>
              </a:ext>
            </a:extLst>
          </p:cNvPr>
          <p:cNvSpPr>
            <a:spLocks noGrp="1"/>
          </p:cNvSpPr>
          <p:nvPr>
            <p:ph type="dt" sz="half" idx="10"/>
          </p:nvPr>
        </p:nvSpPr>
        <p:spPr/>
        <p:txBody>
          <a:bodyPr/>
          <a:lstStyle/>
          <a:p>
            <a:r>
              <a:rPr lang="en-US" noProof="0"/>
              <a:t>20XX</a:t>
            </a:r>
          </a:p>
        </p:txBody>
      </p:sp>
    </p:spTree>
    <p:extLst>
      <p:ext uri="{BB962C8B-B14F-4D97-AF65-F5344CB8AC3E}">
        <p14:creationId xmlns:p14="http://schemas.microsoft.com/office/powerpoint/2010/main" val="41890907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ree Content">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CB1F4-E4E2-E27F-87D0-6DFE6637592C}"/>
              </a:ext>
            </a:extLst>
          </p:cNvPr>
          <p:cNvSpPr>
            <a:spLocks noGrp="1"/>
          </p:cNvSpPr>
          <p:nvPr>
            <p:ph type="title"/>
          </p:nvPr>
        </p:nvSpPr>
        <p:spPr/>
        <p:txBody>
          <a:bodyPr/>
          <a:lstStyle/>
          <a:p>
            <a:r>
              <a:rPr lang="en-US" noProof="0"/>
              <a:t>Click to edit Master title style</a:t>
            </a:r>
          </a:p>
        </p:txBody>
      </p:sp>
      <p:sp>
        <p:nvSpPr>
          <p:cNvPr id="7" name="Google Shape;1148;p53">
            <a:extLst>
              <a:ext uri="{FF2B5EF4-FFF2-40B4-BE49-F238E27FC236}">
                <a16:creationId xmlns:a16="http://schemas.microsoft.com/office/drawing/2014/main" id="{D76333E0-FAE0-3B63-28EE-BA834131593C}"/>
              </a:ext>
            </a:extLst>
          </p:cNvPr>
          <p:cNvSpPr/>
          <p:nvPr userDrawn="1"/>
        </p:nvSpPr>
        <p:spPr>
          <a:xfrm>
            <a:off x="8370942" y="2106081"/>
            <a:ext cx="3249570" cy="3987012"/>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9" name="Google Shape;1148;p53">
            <a:extLst>
              <a:ext uri="{FF2B5EF4-FFF2-40B4-BE49-F238E27FC236}">
                <a16:creationId xmlns:a16="http://schemas.microsoft.com/office/drawing/2014/main" id="{1BF10461-2A6D-BD12-B1D7-5A73DDD367A8}"/>
              </a:ext>
            </a:extLst>
          </p:cNvPr>
          <p:cNvSpPr/>
          <p:nvPr userDrawn="1"/>
        </p:nvSpPr>
        <p:spPr>
          <a:xfrm>
            <a:off x="4599233" y="2106081"/>
            <a:ext cx="3249570" cy="3987012"/>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1" name="Google Shape;1148;p53">
            <a:extLst>
              <a:ext uri="{FF2B5EF4-FFF2-40B4-BE49-F238E27FC236}">
                <a16:creationId xmlns:a16="http://schemas.microsoft.com/office/drawing/2014/main" id="{B21F23CA-8996-2ED3-865E-9CBB7B3DEF01}"/>
              </a:ext>
            </a:extLst>
          </p:cNvPr>
          <p:cNvSpPr/>
          <p:nvPr userDrawn="1"/>
        </p:nvSpPr>
        <p:spPr>
          <a:xfrm>
            <a:off x="808072" y="2106081"/>
            <a:ext cx="3249570" cy="3987012"/>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8" name="Text Placeholder 24">
            <a:extLst>
              <a:ext uri="{FF2B5EF4-FFF2-40B4-BE49-F238E27FC236}">
                <a16:creationId xmlns:a16="http://schemas.microsoft.com/office/drawing/2014/main" id="{BF16B1C6-54F0-43B5-701B-5ACB9DB37B75}"/>
              </a:ext>
            </a:extLst>
          </p:cNvPr>
          <p:cNvSpPr>
            <a:spLocks noGrp="1"/>
          </p:cNvSpPr>
          <p:nvPr>
            <p:ph type="body" sz="quarter" idx="14"/>
          </p:nvPr>
        </p:nvSpPr>
        <p:spPr>
          <a:xfrm>
            <a:off x="685800" y="1956816"/>
            <a:ext cx="3246120" cy="3986784"/>
          </a:xfrm>
          <a:solidFill>
            <a:schemeClr val="accent5"/>
          </a:solidFill>
          <a:ln w="25400">
            <a:solidFill>
              <a:schemeClr val="dk1"/>
            </a:solidFill>
          </a:ln>
        </p:spPr>
        <p:txBody>
          <a:bodyPr lIns="320040" tIns="502920"/>
          <a:lstStyle>
            <a:lvl1pPr marL="0" indent="0" algn="l">
              <a:buFont typeface="Arial" panose="020B0604020202020204" pitchFamily="34" charset="0"/>
              <a:buNone/>
              <a:defRPr sz="2000">
                <a:latin typeface="+mj-lt"/>
              </a:defRPr>
            </a:lvl1pPr>
          </a:lstStyle>
          <a:p>
            <a:pPr lvl="0"/>
            <a:r>
              <a:rPr lang="en-US" noProof="0"/>
              <a:t>Click to edit Master text styles</a:t>
            </a:r>
          </a:p>
        </p:txBody>
      </p:sp>
      <p:sp>
        <p:nvSpPr>
          <p:cNvPr id="21" name="Content Placeholder 3">
            <a:extLst>
              <a:ext uri="{FF2B5EF4-FFF2-40B4-BE49-F238E27FC236}">
                <a16:creationId xmlns:a16="http://schemas.microsoft.com/office/drawing/2014/main" id="{86A122E7-1CF8-0AB9-3407-6E725320DC62}"/>
              </a:ext>
            </a:extLst>
          </p:cNvPr>
          <p:cNvSpPr>
            <a:spLocks noGrp="1"/>
          </p:cNvSpPr>
          <p:nvPr>
            <p:ph sz="half" idx="2"/>
          </p:nvPr>
        </p:nvSpPr>
        <p:spPr>
          <a:xfrm>
            <a:off x="932688" y="2944368"/>
            <a:ext cx="2743200" cy="2785100"/>
          </a:xfrm>
        </p:spPr>
        <p:txBody>
          <a:bodyPr anchor="t"/>
          <a:lstStyle>
            <a:lvl1pPr marL="0" indent="0">
              <a:lnSpc>
                <a:spcPct val="100000"/>
              </a:lnSpc>
              <a:spcBef>
                <a:spcPts val="0"/>
              </a:spcBef>
              <a:buSzPct val="50000"/>
              <a:buNone/>
              <a:defRPr sz="1600"/>
            </a:lvl1pPr>
            <a:lvl2pPr marL="274320" indent="-137160">
              <a:lnSpc>
                <a:spcPct val="100000"/>
              </a:lnSpc>
              <a:spcBef>
                <a:spcPts val="0"/>
              </a:spcBef>
              <a:buSzPct val="50000"/>
              <a:defRPr sz="1400"/>
            </a:lvl2pPr>
            <a:lvl3pPr marL="411480" indent="-137160">
              <a:lnSpc>
                <a:spcPct val="100000"/>
              </a:lnSpc>
              <a:spcBef>
                <a:spcPts val="0"/>
              </a:spcBef>
              <a:buSzPct val="50000"/>
              <a:defRPr sz="1200"/>
            </a:lvl3pPr>
            <a:lvl4pPr marL="548640" indent="-137160">
              <a:lnSpc>
                <a:spcPct val="100000"/>
              </a:lnSpc>
              <a:spcBef>
                <a:spcPts val="0"/>
              </a:spcBef>
              <a:buSzPct val="50000"/>
              <a:defRPr sz="1100"/>
            </a:lvl4pPr>
            <a:lvl5pPr indent="-137160">
              <a:buSzPct val="50000"/>
              <a:defRPr sz="11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19" name="Text Placeholder 24">
            <a:extLst>
              <a:ext uri="{FF2B5EF4-FFF2-40B4-BE49-F238E27FC236}">
                <a16:creationId xmlns:a16="http://schemas.microsoft.com/office/drawing/2014/main" id="{9B6C5E12-67C8-B5AA-FC61-A40F6C388F8B}"/>
              </a:ext>
            </a:extLst>
          </p:cNvPr>
          <p:cNvSpPr>
            <a:spLocks noGrp="1"/>
          </p:cNvSpPr>
          <p:nvPr>
            <p:ph type="body" sz="quarter" idx="16"/>
          </p:nvPr>
        </p:nvSpPr>
        <p:spPr>
          <a:xfrm>
            <a:off x="4480560" y="1956816"/>
            <a:ext cx="3246120" cy="3986784"/>
          </a:xfrm>
          <a:solidFill>
            <a:schemeClr val="accent5"/>
          </a:solidFill>
          <a:ln w="25400">
            <a:solidFill>
              <a:schemeClr val="dk1"/>
            </a:solidFill>
          </a:ln>
        </p:spPr>
        <p:txBody>
          <a:bodyPr lIns="320040" tIns="502920"/>
          <a:lstStyle>
            <a:lvl1pPr marL="0" indent="0" algn="l">
              <a:buFont typeface="Arial" panose="020B0604020202020204" pitchFamily="34" charset="0"/>
              <a:buNone/>
              <a:defRPr sz="2000">
                <a:latin typeface="+mj-lt"/>
              </a:defRPr>
            </a:lvl1pPr>
          </a:lstStyle>
          <a:p>
            <a:pPr lvl="0"/>
            <a:r>
              <a:rPr lang="en-US" noProof="0"/>
              <a:t>Click to edit Master text styles</a:t>
            </a:r>
          </a:p>
        </p:txBody>
      </p:sp>
      <p:sp>
        <p:nvSpPr>
          <p:cNvPr id="22" name="Content Placeholder 3">
            <a:extLst>
              <a:ext uri="{FF2B5EF4-FFF2-40B4-BE49-F238E27FC236}">
                <a16:creationId xmlns:a16="http://schemas.microsoft.com/office/drawing/2014/main" id="{92BD99C3-C1A1-E89B-FB77-6221D2FBE9A6}"/>
              </a:ext>
            </a:extLst>
          </p:cNvPr>
          <p:cNvSpPr>
            <a:spLocks noGrp="1"/>
          </p:cNvSpPr>
          <p:nvPr>
            <p:ph sz="half" idx="13"/>
          </p:nvPr>
        </p:nvSpPr>
        <p:spPr>
          <a:xfrm>
            <a:off x="4715873" y="2944368"/>
            <a:ext cx="2743200" cy="2785100"/>
          </a:xfrm>
        </p:spPr>
        <p:txBody>
          <a:bodyPr anchor="t"/>
          <a:lstStyle>
            <a:lvl1pPr marL="0" indent="0">
              <a:lnSpc>
                <a:spcPct val="100000"/>
              </a:lnSpc>
              <a:spcBef>
                <a:spcPts val="0"/>
              </a:spcBef>
              <a:buSzPct val="50000"/>
              <a:buNone/>
              <a:defRPr sz="1600"/>
            </a:lvl1pPr>
            <a:lvl2pPr marL="274320" indent="-137160">
              <a:lnSpc>
                <a:spcPct val="100000"/>
              </a:lnSpc>
              <a:spcBef>
                <a:spcPts val="0"/>
              </a:spcBef>
              <a:buSzPct val="50000"/>
              <a:defRPr sz="1400"/>
            </a:lvl2pPr>
            <a:lvl3pPr marL="411480" indent="-137160">
              <a:lnSpc>
                <a:spcPct val="100000"/>
              </a:lnSpc>
              <a:spcBef>
                <a:spcPts val="0"/>
              </a:spcBef>
              <a:buSzPct val="50000"/>
              <a:defRPr sz="1200"/>
            </a:lvl3pPr>
            <a:lvl4pPr marL="548640" indent="-137160">
              <a:lnSpc>
                <a:spcPct val="100000"/>
              </a:lnSpc>
              <a:spcBef>
                <a:spcPts val="0"/>
              </a:spcBef>
              <a:buSzPct val="50000"/>
              <a:defRPr sz="1100"/>
            </a:lvl4pPr>
            <a:lvl5pPr indent="-137160">
              <a:buSzPct val="50000"/>
              <a:defRPr sz="11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20" name="Text Placeholder 24">
            <a:extLst>
              <a:ext uri="{FF2B5EF4-FFF2-40B4-BE49-F238E27FC236}">
                <a16:creationId xmlns:a16="http://schemas.microsoft.com/office/drawing/2014/main" id="{F5C0C473-4EA8-206C-EDC5-DAF92DC87E7B}"/>
              </a:ext>
            </a:extLst>
          </p:cNvPr>
          <p:cNvSpPr>
            <a:spLocks noGrp="1"/>
          </p:cNvSpPr>
          <p:nvPr>
            <p:ph type="body" sz="quarter" idx="19"/>
          </p:nvPr>
        </p:nvSpPr>
        <p:spPr>
          <a:xfrm>
            <a:off x="8247888" y="1956816"/>
            <a:ext cx="3246120" cy="3986784"/>
          </a:xfrm>
          <a:solidFill>
            <a:schemeClr val="accent5"/>
          </a:solidFill>
          <a:ln w="25400">
            <a:solidFill>
              <a:schemeClr val="dk1"/>
            </a:solidFill>
          </a:ln>
        </p:spPr>
        <p:txBody>
          <a:bodyPr lIns="320040" tIns="502920"/>
          <a:lstStyle>
            <a:lvl1pPr marL="0" indent="0" algn="l">
              <a:buFont typeface="Arial" panose="020B0604020202020204" pitchFamily="34" charset="0"/>
              <a:buNone/>
              <a:defRPr sz="2000">
                <a:latin typeface="+mj-lt"/>
              </a:defRPr>
            </a:lvl1pPr>
          </a:lstStyle>
          <a:p>
            <a:pPr lvl="0"/>
            <a:r>
              <a:rPr lang="en-US" noProof="0"/>
              <a:t>Click to edit Master text styles</a:t>
            </a:r>
          </a:p>
        </p:txBody>
      </p:sp>
      <p:sp>
        <p:nvSpPr>
          <p:cNvPr id="23" name="Content Placeholder 3">
            <a:extLst>
              <a:ext uri="{FF2B5EF4-FFF2-40B4-BE49-F238E27FC236}">
                <a16:creationId xmlns:a16="http://schemas.microsoft.com/office/drawing/2014/main" id="{E3B2BF64-243E-E09B-24DD-86574712A72C}"/>
              </a:ext>
            </a:extLst>
          </p:cNvPr>
          <p:cNvSpPr>
            <a:spLocks noGrp="1"/>
          </p:cNvSpPr>
          <p:nvPr>
            <p:ph sz="half" idx="20"/>
          </p:nvPr>
        </p:nvSpPr>
        <p:spPr>
          <a:xfrm>
            <a:off x="8489914" y="2944368"/>
            <a:ext cx="2743200" cy="2785100"/>
          </a:xfrm>
        </p:spPr>
        <p:txBody>
          <a:bodyPr anchor="t"/>
          <a:lstStyle>
            <a:lvl1pPr marL="0" indent="0">
              <a:lnSpc>
                <a:spcPct val="100000"/>
              </a:lnSpc>
              <a:spcBef>
                <a:spcPts val="0"/>
              </a:spcBef>
              <a:buSzPct val="50000"/>
              <a:buNone/>
              <a:defRPr sz="1600"/>
            </a:lvl1pPr>
            <a:lvl2pPr marL="274320" indent="-137160">
              <a:lnSpc>
                <a:spcPct val="100000"/>
              </a:lnSpc>
              <a:spcBef>
                <a:spcPts val="0"/>
              </a:spcBef>
              <a:buSzPct val="50000"/>
              <a:defRPr sz="1400"/>
            </a:lvl2pPr>
            <a:lvl3pPr marL="411480" indent="-137160">
              <a:lnSpc>
                <a:spcPct val="100000"/>
              </a:lnSpc>
              <a:spcBef>
                <a:spcPts val="0"/>
              </a:spcBef>
              <a:buSzPct val="50000"/>
              <a:defRPr sz="1200"/>
            </a:lvl3pPr>
            <a:lvl4pPr marL="548640" indent="-137160">
              <a:lnSpc>
                <a:spcPct val="100000"/>
              </a:lnSpc>
              <a:spcBef>
                <a:spcPts val="0"/>
              </a:spcBef>
              <a:buSzPct val="50000"/>
              <a:defRPr sz="1100"/>
            </a:lvl4pPr>
            <a:lvl5pPr indent="-137160">
              <a:buSzPct val="50000"/>
              <a:defRPr sz="11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5" name="Slide Number Placeholder 4">
            <a:extLst>
              <a:ext uri="{FF2B5EF4-FFF2-40B4-BE49-F238E27FC236}">
                <a16:creationId xmlns:a16="http://schemas.microsoft.com/office/drawing/2014/main" id="{3A18DB23-E349-DF43-8126-A1F21B8C33C6}"/>
              </a:ext>
            </a:extLst>
          </p:cNvPr>
          <p:cNvSpPr>
            <a:spLocks noGrp="1"/>
          </p:cNvSpPr>
          <p:nvPr>
            <p:ph type="sldNum" sz="quarter" idx="12"/>
          </p:nvPr>
        </p:nvSpPr>
        <p:spPr/>
        <p:txBody>
          <a:bodyPr/>
          <a:lstStyle/>
          <a:p>
            <a:fld id="{8D0AFDD5-844D-364D-8AEC-50CF4D36D55D}" type="slidenum">
              <a:rPr lang="en-US" noProof="0" smtClean="0"/>
              <a:pPr/>
              <a:t>‹#›</a:t>
            </a:fld>
            <a:endParaRPr lang="en-US" noProof="0"/>
          </a:p>
        </p:txBody>
      </p:sp>
      <p:sp>
        <p:nvSpPr>
          <p:cNvPr id="4" name="Footer Placeholder 3">
            <a:extLst>
              <a:ext uri="{FF2B5EF4-FFF2-40B4-BE49-F238E27FC236}">
                <a16:creationId xmlns:a16="http://schemas.microsoft.com/office/drawing/2014/main" id="{46774F0D-57B5-C6EE-016C-501DC8D7E4F7}"/>
              </a:ext>
            </a:extLst>
          </p:cNvPr>
          <p:cNvSpPr>
            <a:spLocks noGrp="1"/>
          </p:cNvSpPr>
          <p:nvPr>
            <p:ph type="ftr" sz="quarter" idx="11"/>
          </p:nvPr>
        </p:nvSpPr>
        <p:spPr/>
        <p:txBody>
          <a:bodyPr/>
          <a:lstStyle/>
          <a:p>
            <a:r>
              <a:rPr lang="en-US" noProof="0"/>
              <a:t>Presentation title</a:t>
            </a:r>
          </a:p>
        </p:txBody>
      </p:sp>
      <p:sp>
        <p:nvSpPr>
          <p:cNvPr id="3" name="Date Placeholder 2">
            <a:extLst>
              <a:ext uri="{FF2B5EF4-FFF2-40B4-BE49-F238E27FC236}">
                <a16:creationId xmlns:a16="http://schemas.microsoft.com/office/drawing/2014/main" id="{5DF0D283-938B-8E26-1C43-DC3AD65091BF}"/>
              </a:ext>
            </a:extLst>
          </p:cNvPr>
          <p:cNvSpPr>
            <a:spLocks noGrp="1"/>
          </p:cNvSpPr>
          <p:nvPr>
            <p:ph type="dt" sz="half" idx="10"/>
          </p:nvPr>
        </p:nvSpPr>
        <p:spPr/>
        <p:txBody>
          <a:bodyPr/>
          <a:lstStyle/>
          <a:p>
            <a:r>
              <a:rPr lang="en-US" noProof="0"/>
              <a:t>20XX</a:t>
            </a:r>
          </a:p>
        </p:txBody>
      </p:sp>
    </p:spTree>
    <p:extLst>
      <p:ext uri="{BB962C8B-B14F-4D97-AF65-F5344CB8AC3E}">
        <p14:creationId xmlns:p14="http://schemas.microsoft.com/office/powerpoint/2010/main" val="42483168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bg>
      <p:bgPr>
        <a:solidFill>
          <a:schemeClr val="accent2"/>
        </a:solidFill>
        <a:effectLst/>
      </p:bgPr>
    </p:bg>
    <p:spTree>
      <p:nvGrpSpPr>
        <p:cNvPr id="1" name=""/>
        <p:cNvGrpSpPr/>
        <p:nvPr/>
      </p:nvGrpSpPr>
      <p:grpSpPr>
        <a:xfrm>
          <a:off x="0" y="0"/>
          <a:ext cx="0" cy="0"/>
          <a:chOff x="0" y="0"/>
          <a:chExt cx="0" cy="0"/>
        </a:xfrm>
      </p:grpSpPr>
      <p:sp>
        <p:nvSpPr>
          <p:cNvPr id="7" name="Google Shape;327;p33">
            <a:extLst>
              <a:ext uri="{FF2B5EF4-FFF2-40B4-BE49-F238E27FC236}">
                <a16:creationId xmlns:a16="http://schemas.microsoft.com/office/drawing/2014/main" id="{E7EB222B-6CF5-9486-E495-4BBCFBA5DEE9}"/>
              </a:ext>
            </a:extLst>
          </p:cNvPr>
          <p:cNvSpPr/>
          <p:nvPr userDrawn="1"/>
        </p:nvSpPr>
        <p:spPr>
          <a:xfrm>
            <a:off x="5400719" y="1198578"/>
            <a:ext cx="6114430" cy="4794575"/>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a:solidFill>
                <a:schemeClr val="lt1"/>
              </a:solidFill>
              <a:latin typeface="Karla"/>
              <a:ea typeface="Karla"/>
              <a:cs typeface="Karla"/>
              <a:sym typeface="Karla"/>
            </a:endParaRPr>
          </a:p>
        </p:txBody>
      </p:sp>
      <p:sp>
        <p:nvSpPr>
          <p:cNvPr id="9" name="Google Shape;328;p33">
            <a:extLst>
              <a:ext uri="{FF2B5EF4-FFF2-40B4-BE49-F238E27FC236}">
                <a16:creationId xmlns:a16="http://schemas.microsoft.com/office/drawing/2014/main" id="{1FEBC754-F0A8-F9F6-F804-7081E078D8F5}"/>
              </a:ext>
            </a:extLst>
          </p:cNvPr>
          <p:cNvSpPr/>
          <p:nvPr userDrawn="1"/>
        </p:nvSpPr>
        <p:spPr>
          <a:xfrm>
            <a:off x="5196524" y="838200"/>
            <a:ext cx="6114430" cy="4914901"/>
          </a:xfrm>
          <a:prstGeom prst="rect">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a:solidFill>
                <a:schemeClr val="lt1"/>
              </a:solidFill>
              <a:latin typeface="Karla"/>
              <a:ea typeface="Karla"/>
              <a:cs typeface="Karla"/>
              <a:sym typeface="Karla"/>
            </a:endParaRPr>
          </a:p>
        </p:txBody>
      </p:sp>
      <p:sp>
        <p:nvSpPr>
          <p:cNvPr id="14" name="Title 1">
            <a:extLst>
              <a:ext uri="{FF2B5EF4-FFF2-40B4-BE49-F238E27FC236}">
                <a16:creationId xmlns:a16="http://schemas.microsoft.com/office/drawing/2014/main" id="{A8F8B0E5-D249-4F2F-16F0-7A9A49B95D39}"/>
              </a:ext>
            </a:extLst>
          </p:cNvPr>
          <p:cNvSpPr>
            <a:spLocks noGrp="1"/>
          </p:cNvSpPr>
          <p:nvPr>
            <p:ph type="title"/>
          </p:nvPr>
        </p:nvSpPr>
        <p:spPr>
          <a:xfrm>
            <a:off x="5978024" y="1783080"/>
            <a:ext cx="4959821" cy="1162762"/>
          </a:xfrm>
        </p:spPr>
        <p:txBody>
          <a:bodyPr/>
          <a:lstStyle>
            <a:lvl1pPr algn="l">
              <a:lnSpc>
                <a:spcPct val="90000"/>
              </a:lnSpc>
              <a:defRPr/>
            </a:lvl1pPr>
          </a:lstStyle>
          <a:p>
            <a:r>
              <a:rPr lang="en-US" noProof="0"/>
              <a:t>Click to edit Master title style</a:t>
            </a:r>
          </a:p>
        </p:txBody>
      </p:sp>
      <p:sp>
        <p:nvSpPr>
          <p:cNvPr id="19" name="Picture Placeholder 18">
            <a:extLst>
              <a:ext uri="{FF2B5EF4-FFF2-40B4-BE49-F238E27FC236}">
                <a16:creationId xmlns:a16="http://schemas.microsoft.com/office/drawing/2014/main" id="{52CFE759-845E-6170-DB8C-EA3FA075BBC8}"/>
              </a:ext>
            </a:extLst>
          </p:cNvPr>
          <p:cNvSpPr>
            <a:spLocks noGrp="1"/>
          </p:cNvSpPr>
          <p:nvPr>
            <p:ph type="pic" sz="quarter" idx="13"/>
          </p:nvPr>
        </p:nvSpPr>
        <p:spPr>
          <a:xfrm>
            <a:off x="0" y="0"/>
            <a:ext cx="4351128" cy="6858000"/>
          </a:xfrm>
          <a:solidFill>
            <a:schemeClr val="accent5"/>
          </a:solidFill>
        </p:spPr>
        <p:txBody>
          <a:bodyPr anchor="ctr"/>
          <a:lstStyle>
            <a:lvl1pPr marL="0" indent="0" algn="ctr">
              <a:buNone/>
              <a:defRPr/>
            </a:lvl1pPr>
          </a:lstStyle>
          <a:p>
            <a:r>
              <a:rPr lang="en-US" noProof="0"/>
              <a:t>Click icon to add picture</a:t>
            </a:r>
          </a:p>
        </p:txBody>
      </p:sp>
      <p:sp>
        <p:nvSpPr>
          <p:cNvPr id="15" name="Content Placeholder 2">
            <a:extLst>
              <a:ext uri="{FF2B5EF4-FFF2-40B4-BE49-F238E27FC236}">
                <a16:creationId xmlns:a16="http://schemas.microsoft.com/office/drawing/2014/main" id="{77189B6C-4236-0B00-D585-EEE5183EC3B5}"/>
              </a:ext>
            </a:extLst>
          </p:cNvPr>
          <p:cNvSpPr>
            <a:spLocks noGrp="1"/>
          </p:cNvSpPr>
          <p:nvPr>
            <p:ph idx="1"/>
          </p:nvPr>
        </p:nvSpPr>
        <p:spPr>
          <a:xfrm>
            <a:off x="5961888" y="2944368"/>
            <a:ext cx="4818888" cy="2130552"/>
          </a:xfrm>
        </p:spPr>
        <p:txBody>
          <a:bodyPr/>
          <a:lstStyle>
            <a:lvl1pPr marL="0" indent="0">
              <a:lnSpc>
                <a:spcPct val="100000"/>
              </a:lnSpc>
              <a:spcBef>
                <a:spcPts val="0"/>
              </a:spcBef>
              <a:buNone/>
              <a:defRPr sz="1600"/>
            </a:lvl1pPr>
            <a:lvl2pPr>
              <a:defRPr sz="1400"/>
            </a:lvl2pPr>
            <a:lvl3pPr>
              <a:defRPr sz="1200"/>
            </a:lvl3pPr>
            <a:lvl4pPr>
              <a:defRPr sz="1100"/>
            </a:lvl4pPr>
            <a:lvl5pPr>
              <a:defRPr sz="1100"/>
            </a:lvl5pPr>
          </a:lstStyle>
          <a:p>
            <a:pPr lvl="0"/>
            <a:r>
              <a:rPr lang="en-US" noProof="0"/>
              <a:t>Click to edit Master text styles</a:t>
            </a:r>
          </a:p>
        </p:txBody>
      </p:sp>
      <p:sp>
        <p:nvSpPr>
          <p:cNvPr id="5" name="Slide Number Placeholder 4">
            <a:extLst>
              <a:ext uri="{FF2B5EF4-FFF2-40B4-BE49-F238E27FC236}">
                <a16:creationId xmlns:a16="http://schemas.microsoft.com/office/drawing/2014/main" id="{22D37E9B-F86D-C91D-23CC-19F188DE83F6}"/>
              </a:ext>
            </a:extLst>
          </p:cNvPr>
          <p:cNvSpPr>
            <a:spLocks noGrp="1"/>
          </p:cNvSpPr>
          <p:nvPr>
            <p:ph type="sldNum" sz="quarter" idx="12"/>
          </p:nvPr>
        </p:nvSpPr>
        <p:spPr>
          <a:xfrm>
            <a:off x="8072901" y="6400904"/>
            <a:ext cx="365760" cy="246888"/>
          </a:xfrm>
        </p:spPr>
        <p:txBody>
          <a:bodyPr/>
          <a:lstStyle/>
          <a:p>
            <a:fld id="{8D0AFDD5-844D-364D-8AEC-50CF4D36D55D}" type="slidenum">
              <a:rPr lang="en-US" noProof="0" smtClean="0"/>
              <a:pPr/>
              <a:t>‹#›</a:t>
            </a:fld>
            <a:endParaRPr lang="en-US" noProof="0"/>
          </a:p>
        </p:txBody>
      </p:sp>
      <p:cxnSp>
        <p:nvCxnSpPr>
          <p:cNvPr id="21" name="Straight Connector 20">
            <a:extLst>
              <a:ext uri="{FF2B5EF4-FFF2-40B4-BE49-F238E27FC236}">
                <a16:creationId xmlns:a16="http://schemas.microsoft.com/office/drawing/2014/main" id="{CB55B0F1-C1EF-3790-A994-C8C4BB61CCB9}"/>
              </a:ext>
            </a:extLst>
          </p:cNvPr>
          <p:cNvCxnSpPr>
            <a:cxnSpLocks/>
          </p:cNvCxnSpPr>
          <p:nvPr/>
        </p:nvCxnSpPr>
        <p:spPr>
          <a:xfrm>
            <a:off x="4351128" y="6532618"/>
            <a:ext cx="369308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D4F275B-2CE9-CD3C-081E-0B79C125257E}"/>
              </a:ext>
            </a:extLst>
          </p:cNvPr>
          <p:cNvCxnSpPr>
            <a:cxnSpLocks/>
          </p:cNvCxnSpPr>
          <p:nvPr/>
        </p:nvCxnSpPr>
        <p:spPr>
          <a:xfrm>
            <a:off x="8467344" y="6527001"/>
            <a:ext cx="3724656" cy="561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72312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chemeClr val="tx2"/>
        </a:solidFill>
        <a:effectLst/>
      </p:bgPr>
    </p:bg>
    <p:spTree>
      <p:nvGrpSpPr>
        <p:cNvPr id="1" name=""/>
        <p:cNvGrpSpPr/>
        <p:nvPr/>
      </p:nvGrpSpPr>
      <p:grpSpPr>
        <a:xfrm>
          <a:off x="0" y="0"/>
          <a:ext cx="0" cy="0"/>
          <a:chOff x="0" y="0"/>
          <a:chExt cx="0" cy="0"/>
        </a:xfrm>
      </p:grpSpPr>
      <p:sp>
        <p:nvSpPr>
          <p:cNvPr id="8" name="Google Shape;327;p33">
            <a:extLst>
              <a:ext uri="{FF2B5EF4-FFF2-40B4-BE49-F238E27FC236}">
                <a16:creationId xmlns:a16="http://schemas.microsoft.com/office/drawing/2014/main" id="{E09AA4F6-9CBF-53A8-8FE8-0BAB0E7DC989}"/>
              </a:ext>
            </a:extLst>
          </p:cNvPr>
          <p:cNvSpPr/>
          <p:nvPr userDrawn="1"/>
        </p:nvSpPr>
        <p:spPr>
          <a:xfrm>
            <a:off x="1062566" y="1161412"/>
            <a:ext cx="10221119" cy="4831742"/>
          </a:xfrm>
          <a:prstGeom prst="rect">
            <a:avLst/>
          </a:prstGeom>
          <a:solidFill>
            <a:schemeClr val="accent4"/>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a:solidFill>
                <a:schemeClr val="lt1"/>
              </a:solidFill>
              <a:latin typeface="Karla"/>
              <a:ea typeface="Karla"/>
              <a:cs typeface="Karla"/>
              <a:sym typeface="Karla"/>
            </a:endParaRPr>
          </a:p>
        </p:txBody>
      </p:sp>
      <p:sp>
        <p:nvSpPr>
          <p:cNvPr id="10" name="Google Shape;328;p33">
            <a:extLst>
              <a:ext uri="{FF2B5EF4-FFF2-40B4-BE49-F238E27FC236}">
                <a16:creationId xmlns:a16="http://schemas.microsoft.com/office/drawing/2014/main" id="{CBE4E0BD-29C0-46EA-4A2D-401DD12AEC12}"/>
              </a:ext>
            </a:extLst>
          </p:cNvPr>
          <p:cNvSpPr/>
          <p:nvPr userDrawn="1"/>
        </p:nvSpPr>
        <p:spPr>
          <a:xfrm>
            <a:off x="858371" y="800100"/>
            <a:ext cx="10221119" cy="4953001"/>
          </a:xfrm>
          <a:prstGeom prst="rect">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a:solidFill>
                <a:schemeClr val="lt1"/>
              </a:solidFill>
              <a:latin typeface="Karla"/>
              <a:ea typeface="Karla"/>
              <a:cs typeface="Karla"/>
              <a:sym typeface="Karla"/>
            </a:endParaRPr>
          </a:p>
        </p:txBody>
      </p:sp>
      <p:sp>
        <p:nvSpPr>
          <p:cNvPr id="2" name="Title 1">
            <a:extLst>
              <a:ext uri="{FF2B5EF4-FFF2-40B4-BE49-F238E27FC236}">
                <a16:creationId xmlns:a16="http://schemas.microsoft.com/office/drawing/2014/main" id="{D27EDEC9-86BE-FDB1-3BAE-F5FF0934CA0A}"/>
              </a:ext>
            </a:extLst>
          </p:cNvPr>
          <p:cNvSpPr>
            <a:spLocks noGrp="1"/>
          </p:cNvSpPr>
          <p:nvPr>
            <p:ph type="ctrTitle"/>
          </p:nvPr>
        </p:nvSpPr>
        <p:spPr>
          <a:xfrm>
            <a:off x="1527048" y="1901952"/>
            <a:ext cx="4873752" cy="1709928"/>
          </a:xfrm>
        </p:spPr>
        <p:txBody>
          <a:bodyPr anchor="t">
            <a:noAutofit/>
          </a:bodyPr>
          <a:lstStyle>
            <a:lvl1pPr marL="0" indent="0" algn="l">
              <a:lnSpc>
                <a:spcPct val="90000"/>
              </a:lnSpc>
              <a:defRPr sz="6000"/>
            </a:lvl1pPr>
          </a:lstStyle>
          <a:p>
            <a:r>
              <a:rPr lang="en-US" noProof="0"/>
              <a:t>Click to edit Master title style</a:t>
            </a:r>
          </a:p>
        </p:txBody>
      </p:sp>
      <p:sp>
        <p:nvSpPr>
          <p:cNvPr id="3" name="Subtitle 2">
            <a:extLst>
              <a:ext uri="{FF2B5EF4-FFF2-40B4-BE49-F238E27FC236}">
                <a16:creationId xmlns:a16="http://schemas.microsoft.com/office/drawing/2014/main" id="{61EF6069-AEE4-3455-508E-4B9EE30F0CB8}"/>
              </a:ext>
            </a:extLst>
          </p:cNvPr>
          <p:cNvSpPr>
            <a:spLocks noGrp="1"/>
          </p:cNvSpPr>
          <p:nvPr>
            <p:ph type="subTitle" idx="1"/>
          </p:nvPr>
        </p:nvSpPr>
        <p:spPr>
          <a:xfrm>
            <a:off x="1527048" y="3108960"/>
            <a:ext cx="3913632" cy="1883664"/>
          </a:xfrm>
        </p:spPr>
        <p:txBody>
          <a:bodyPr>
            <a:noAutofit/>
          </a:bodyPr>
          <a:lstStyle>
            <a:lvl1pPr marL="0" indent="0" algn="l">
              <a:lnSpc>
                <a:spcPct val="100000"/>
              </a:lnSpc>
              <a:spcBef>
                <a:spcPts val="1000"/>
              </a:spcBef>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15" name="Picture Placeholder 13">
            <a:extLst>
              <a:ext uri="{FF2B5EF4-FFF2-40B4-BE49-F238E27FC236}">
                <a16:creationId xmlns:a16="http://schemas.microsoft.com/office/drawing/2014/main" id="{BEF410E3-CEC7-640A-C8FD-08419E6C3300}"/>
              </a:ext>
            </a:extLst>
          </p:cNvPr>
          <p:cNvSpPr>
            <a:spLocks noGrp="1"/>
          </p:cNvSpPr>
          <p:nvPr>
            <p:ph type="pic" sz="quarter" idx="10"/>
          </p:nvPr>
        </p:nvSpPr>
        <p:spPr>
          <a:xfrm>
            <a:off x="6443482" y="812292"/>
            <a:ext cx="4636008" cy="4928616"/>
          </a:xfr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en-US" sz="1800">
                <a:solidFill>
                  <a:schemeClr val="tx1"/>
                </a:solidFill>
              </a:defRPr>
            </a:lvl1pPr>
          </a:lstStyle>
          <a:p>
            <a:pPr marL="0" lvl="0" algn="ctr"/>
            <a:r>
              <a:rPr lang="en-US" noProof="0"/>
              <a:t>Click icon to add picture</a:t>
            </a:r>
          </a:p>
        </p:txBody>
      </p:sp>
    </p:spTree>
    <p:extLst>
      <p:ext uri="{BB962C8B-B14F-4D97-AF65-F5344CB8AC3E}">
        <p14:creationId xmlns:p14="http://schemas.microsoft.com/office/powerpoint/2010/main" val="702356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FABFF-AED1-441E-410D-E91E5B9EA6C0}"/>
              </a:ext>
            </a:extLst>
          </p:cNvPr>
          <p:cNvSpPr>
            <a:spLocks noGrp="1"/>
          </p:cNvSpPr>
          <p:nvPr>
            <p:ph type="title"/>
          </p:nvPr>
        </p:nvSpPr>
        <p:spPr/>
        <p:txBody>
          <a:bodyPr/>
          <a:lstStyle/>
          <a:p>
            <a:r>
              <a:rPr lang="en-US" noProof="0"/>
              <a:t>Click to edit Master title style</a:t>
            </a:r>
          </a:p>
        </p:txBody>
      </p:sp>
      <p:sp>
        <p:nvSpPr>
          <p:cNvPr id="5" name="Slide Number Placeholder 4">
            <a:extLst>
              <a:ext uri="{FF2B5EF4-FFF2-40B4-BE49-F238E27FC236}">
                <a16:creationId xmlns:a16="http://schemas.microsoft.com/office/drawing/2014/main" id="{A21D9EB3-189A-FE0F-8C95-73C3378150D7}"/>
              </a:ext>
            </a:extLst>
          </p:cNvPr>
          <p:cNvSpPr>
            <a:spLocks noGrp="1"/>
          </p:cNvSpPr>
          <p:nvPr>
            <p:ph type="sldNum" sz="quarter" idx="12"/>
          </p:nvPr>
        </p:nvSpPr>
        <p:spPr/>
        <p:txBody>
          <a:bodyPr/>
          <a:lstStyle/>
          <a:p>
            <a:fld id="{8D0AFDD5-844D-364D-8AEC-50CF4D36D55D}" type="slidenum">
              <a:rPr lang="en-US" noProof="0" smtClean="0"/>
              <a:t>‹#›</a:t>
            </a:fld>
            <a:endParaRPr lang="en-US" noProof="0"/>
          </a:p>
        </p:txBody>
      </p:sp>
      <p:sp>
        <p:nvSpPr>
          <p:cNvPr id="4" name="Footer Placeholder 3">
            <a:extLst>
              <a:ext uri="{FF2B5EF4-FFF2-40B4-BE49-F238E27FC236}">
                <a16:creationId xmlns:a16="http://schemas.microsoft.com/office/drawing/2014/main" id="{7C680446-577A-69FB-646E-AF1DA4134A2C}"/>
              </a:ext>
            </a:extLst>
          </p:cNvPr>
          <p:cNvSpPr>
            <a:spLocks noGrp="1"/>
          </p:cNvSpPr>
          <p:nvPr>
            <p:ph type="ftr" sz="quarter" idx="11"/>
          </p:nvPr>
        </p:nvSpPr>
        <p:spPr/>
        <p:txBody>
          <a:bodyPr/>
          <a:lstStyle/>
          <a:p>
            <a:r>
              <a:rPr lang="en-US" noProof="0"/>
              <a:t>Presentation title</a:t>
            </a:r>
          </a:p>
        </p:txBody>
      </p:sp>
      <p:sp>
        <p:nvSpPr>
          <p:cNvPr id="3" name="Date Placeholder 2">
            <a:extLst>
              <a:ext uri="{FF2B5EF4-FFF2-40B4-BE49-F238E27FC236}">
                <a16:creationId xmlns:a16="http://schemas.microsoft.com/office/drawing/2014/main" id="{330E09C2-379A-DC94-A05D-1A629B3410E2}"/>
              </a:ext>
            </a:extLst>
          </p:cNvPr>
          <p:cNvSpPr>
            <a:spLocks noGrp="1"/>
          </p:cNvSpPr>
          <p:nvPr>
            <p:ph type="dt" sz="half" idx="10"/>
          </p:nvPr>
        </p:nvSpPr>
        <p:spPr/>
        <p:txBody>
          <a:bodyPr/>
          <a:lstStyle/>
          <a:p>
            <a:r>
              <a:rPr lang="en-US" noProof="0"/>
              <a:t>20XX</a:t>
            </a:r>
          </a:p>
        </p:txBody>
      </p:sp>
    </p:spTree>
    <p:extLst>
      <p:ext uri="{BB962C8B-B14F-4D97-AF65-F5344CB8AC3E}">
        <p14:creationId xmlns:p14="http://schemas.microsoft.com/office/powerpoint/2010/main" val="4154343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accent4"/>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672A2AC-7ED9-922C-AFA3-C7474D933A2A}"/>
              </a:ext>
            </a:extLst>
          </p:cNvPr>
          <p:cNvSpPr>
            <a:spLocks noGrp="1"/>
          </p:cNvSpPr>
          <p:nvPr>
            <p:ph type="sldNum" sz="quarter" idx="12"/>
          </p:nvPr>
        </p:nvSpPr>
        <p:spPr/>
        <p:txBody>
          <a:bodyPr/>
          <a:lstStyle/>
          <a:p>
            <a:fld id="{8D0AFDD5-844D-364D-8AEC-50CF4D36D55D}" type="slidenum">
              <a:rPr lang="en-US" noProof="0" smtClean="0"/>
              <a:t>‹#›</a:t>
            </a:fld>
            <a:endParaRPr lang="en-US" noProof="0"/>
          </a:p>
        </p:txBody>
      </p:sp>
      <p:sp>
        <p:nvSpPr>
          <p:cNvPr id="3" name="Footer Placeholder 2">
            <a:extLst>
              <a:ext uri="{FF2B5EF4-FFF2-40B4-BE49-F238E27FC236}">
                <a16:creationId xmlns:a16="http://schemas.microsoft.com/office/drawing/2014/main" id="{C0D73C7A-2028-226F-C1ED-1807BD3B92FC}"/>
              </a:ext>
            </a:extLst>
          </p:cNvPr>
          <p:cNvSpPr>
            <a:spLocks noGrp="1"/>
          </p:cNvSpPr>
          <p:nvPr>
            <p:ph type="ftr" sz="quarter" idx="11"/>
          </p:nvPr>
        </p:nvSpPr>
        <p:spPr/>
        <p:txBody>
          <a:bodyPr/>
          <a:lstStyle/>
          <a:p>
            <a:r>
              <a:rPr lang="en-US" noProof="0"/>
              <a:t>Presentation title</a:t>
            </a:r>
          </a:p>
        </p:txBody>
      </p:sp>
      <p:sp>
        <p:nvSpPr>
          <p:cNvPr id="2" name="Date Placeholder 1">
            <a:extLst>
              <a:ext uri="{FF2B5EF4-FFF2-40B4-BE49-F238E27FC236}">
                <a16:creationId xmlns:a16="http://schemas.microsoft.com/office/drawing/2014/main" id="{1925B8F9-3C91-FD08-87E3-6E39B35BCF9F}"/>
              </a:ext>
            </a:extLst>
          </p:cNvPr>
          <p:cNvSpPr>
            <a:spLocks noGrp="1"/>
          </p:cNvSpPr>
          <p:nvPr>
            <p:ph type="dt" sz="half" idx="10"/>
          </p:nvPr>
        </p:nvSpPr>
        <p:spPr/>
        <p:txBody>
          <a:bodyPr/>
          <a:lstStyle/>
          <a:p>
            <a:r>
              <a:rPr lang="en-US" noProof="0"/>
              <a:t>20XX</a:t>
            </a:r>
          </a:p>
        </p:txBody>
      </p:sp>
    </p:spTree>
    <p:extLst>
      <p:ext uri="{BB962C8B-B14F-4D97-AF65-F5344CB8AC3E}">
        <p14:creationId xmlns:p14="http://schemas.microsoft.com/office/powerpoint/2010/main" val="3916245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accent5"/>
        </a:solidFill>
        <a:effectLst/>
      </p:bgPr>
    </p:bg>
    <p:spTree>
      <p:nvGrpSpPr>
        <p:cNvPr id="1" name=""/>
        <p:cNvGrpSpPr/>
        <p:nvPr/>
      </p:nvGrpSpPr>
      <p:grpSpPr>
        <a:xfrm>
          <a:off x="0" y="0"/>
          <a:ext cx="0" cy="0"/>
          <a:chOff x="0" y="0"/>
          <a:chExt cx="0" cy="0"/>
        </a:xfrm>
      </p:grpSpPr>
      <p:sp>
        <p:nvSpPr>
          <p:cNvPr id="8" name="Google Shape;1251;p56">
            <a:extLst>
              <a:ext uri="{FF2B5EF4-FFF2-40B4-BE49-F238E27FC236}">
                <a16:creationId xmlns:a16="http://schemas.microsoft.com/office/drawing/2014/main" id="{5BDBB369-4213-AA70-D2DD-33F4E9E1F195}"/>
              </a:ext>
            </a:extLst>
          </p:cNvPr>
          <p:cNvSpPr/>
          <p:nvPr userDrawn="1"/>
        </p:nvSpPr>
        <p:spPr>
          <a:xfrm>
            <a:off x="1072604" y="2550039"/>
            <a:ext cx="1622434" cy="1622434"/>
          </a:xfrm>
          <a:prstGeom prst="ellipse">
            <a:avLst/>
          </a:prstGeom>
          <a:solidFill>
            <a:schemeClr val="accent3">
              <a:lumMod val="20000"/>
              <a:lumOff val="80000"/>
            </a:schemeClr>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0" name="Google Shape;1251;p56">
            <a:extLst>
              <a:ext uri="{FF2B5EF4-FFF2-40B4-BE49-F238E27FC236}">
                <a16:creationId xmlns:a16="http://schemas.microsoft.com/office/drawing/2014/main" id="{3BF27898-0ACC-24EB-589A-96F29C94157A}"/>
              </a:ext>
            </a:extLst>
          </p:cNvPr>
          <p:cNvSpPr/>
          <p:nvPr userDrawn="1"/>
        </p:nvSpPr>
        <p:spPr>
          <a:xfrm>
            <a:off x="3235665" y="2522510"/>
            <a:ext cx="1622434" cy="1622434"/>
          </a:xfrm>
          <a:prstGeom prst="ellipse">
            <a:avLst/>
          </a:prstGeom>
          <a:solidFill>
            <a:schemeClr val="accent3">
              <a:lumMod val="20000"/>
              <a:lumOff val="80000"/>
            </a:schemeClr>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2" name="Google Shape;1251;p56">
            <a:extLst>
              <a:ext uri="{FF2B5EF4-FFF2-40B4-BE49-F238E27FC236}">
                <a16:creationId xmlns:a16="http://schemas.microsoft.com/office/drawing/2014/main" id="{62CA34BE-87A5-8F47-C395-886E6870CF67}"/>
              </a:ext>
            </a:extLst>
          </p:cNvPr>
          <p:cNvSpPr/>
          <p:nvPr userDrawn="1"/>
        </p:nvSpPr>
        <p:spPr>
          <a:xfrm>
            <a:off x="5415148" y="2513962"/>
            <a:ext cx="1622434" cy="1622434"/>
          </a:xfrm>
          <a:prstGeom prst="ellipse">
            <a:avLst/>
          </a:prstGeom>
          <a:solidFill>
            <a:schemeClr val="accent3">
              <a:lumMod val="20000"/>
              <a:lumOff val="80000"/>
            </a:schemeClr>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4" name="Google Shape;1251;p56">
            <a:extLst>
              <a:ext uri="{FF2B5EF4-FFF2-40B4-BE49-F238E27FC236}">
                <a16:creationId xmlns:a16="http://schemas.microsoft.com/office/drawing/2014/main" id="{E432D5F8-7F62-B5A0-F3AC-814BFBEEB0ED}"/>
              </a:ext>
            </a:extLst>
          </p:cNvPr>
          <p:cNvSpPr/>
          <p:nvPr userDrawn="1"/>
        </p:nvSpPr>
        <p:spPr>
          <a:xfrm>
            <a:off x="7530416" y="2524926"/>
            <a:ext cx="1622434" cy="1622434"/>
          </a:xfrm>
          <a:prstGeom prst="ellipse">
            <a:avLst/>
          </a:prstGeom>
          <a:solidFill>
            <a:schemeClr val="accent3">
              <a:lumMod val="20000"/>
              <a:lumOff val="80000"/>
            </a:schemeClr>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6" name="Google Shape;1251;p56">
            <a:extLst>
              <a:ext uri="{FF2B5EF4-FFF2-40B4-BE49-F238E27FC236}">
                <a16:creationId xmlns:a16="http://schemas.microsoft.com/office/drawing/2014/main" id="{FBCE3915-CF40-BF29-2DBB-D9F447CC7555}"/>
              </a:ext>
            </a:extLst>
          </p:cNvPr>
          <p:cNvSpPr/>
          <p:nvPr userDrawn="1"/>
        </p:nvSpPr>
        <p:spPr>
          <a:xfrm>
            <a:off x="9709899" y="2516378"/>
            <a:ext cx="1622434" cy="1622434"/>
          </a:xfrm>
          <a:prstGeom prst="ellipse">
            <a:avLst/>
          </a:prstGeom>
          <a:solidFill>
            <a:schemeClr val="accent3">
              <a:lumMod val="20000"/>
              <a:lumOff val="80000"/>
            </a:schemeClr>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21" name="Text Placeholder 19">
            <a:extLst>
              <a:ext uri="{FF2B5EF4-FFF2-40B4-BE49-F238E27FC236}">
                <a16:creationId xmlns:a16="http://schemas.microsoft.com/office/drawing/2014/main" id="{811789E5-14E6-E7AB-C9D8-6E51B4544B23}"/>
              </a:ext>
            </a:extLst>
          </p:cNvPr>
          <p:cNvSpPr>
            <a:spLocks noGrp="1"/>
          </p:cNvSpPr>
          <p:nvPr>
            <p:ph type="body" sz="quarter" idx="13" hasCustomPrompt="1"/>
          </p:nvPr>
        </p:nvSpPr>
        <p:spPr>
          <a:xfrm>
            <a:off x="986726" y="2441448"/>
            <a:ext cx="1622425" cy="1622425"/>
          </a:xfrm>
          <a:prstGeom prst="ellipse">
            <a:avLst/>
          </a:prstGeom>
          <a:solidFill>
            <a:schemeClr val="accent3"/>
          </a:solidFill>
          <a:ln w="25400">
            <a:solidFill>
              <a:schemeClr val="tx1"/>
            </a:solidFill>
          </a:ln>
        </p:spPr>
        <p:txBody>
          <a:bodyPr anchor="ctr"/>
          <a:lstStyle>
            <a:lvl1pPr marL="0" indent="0" algn="ctr">
              <a:buNone/>
              <a:defRPr sz="5400">
                <a:solidFill>
                  <a:schemeClr val="bg1"/>
                </a:solidFill>
                <a:latin typeface="+mj-lt"/>
              </a:defRPr>
            </a:lvl1pPr>
          </a:lstStyle>
          <a:p>
            <a:pPr lvl="0"/>
            <a:r>
              <a:rPr lang="en-US" noProof="0"/>
              <a:t>0</a:t>
            </a:r>
          </a:p>
        </p:txBody>
      </p:sp>
      <p:sp>
        <p:nvSpPr>
          <p:cNvPr id="22" name="Text Placeholder 19">
            <a:extLst>
              <a:ext uri="{FF2B5EF4-FFF2-40B4-BE49-F238E27FC236}">
                <a16:creationId xmlns:a16="http://schemas.microsoft.com/office/drawing/2014/main" id="{AC40220B-3ED2-1841-92D5-C0056EF47402}"/>
              </a:ext>
            </a:extLst>
          </p:cNvPr>
          <p:cNvSpPr>
            <a:spLocks noGrp="1"/>
          </p:cNvSpPr>
          <p:nvPr>
            <p:ph type="body" sz="quarter" idx="14" hasCustomPrompt="1"/>
          </p:nvPr>
        </p:nvSpPr>
        <p:spPr>
          <a:xfrm>
            <a:off x="3154680" y="2441448"/>
            <a:ext cx="1622425" cy="1622425"/>
          </a:xfrm>
          <a:prstGeom prst="ellipse">
            <a:avLst/>
          </a:prstGeom>
          <a:solidFill>
            <a:schemeClr val="accent3"/>
          </a:solidFill>
          <a:ln w="25400">
            <a:solidFill>
              <a:schemeClr val="tx1"/>
            </a:solidFill>
          </a:ln>
        </p:spPr>
        <p:txBody>
          <a:bodyPr anchor="ctr"/>
          <a:lstStyle>
            <a:lvl1pPr marL="0" indent="0" algn="ctr">
              <a:buNone/>
              <a:defRPr sz="5400">
                <a:solidFill>
                  <a:schemeClr val="bg1"/>
                </a:solidFill>
                <a:latin typeface="+mj-lt"/>
              </a:defRPr>
            </a:lvl1pPr>
          </a:lstStyle>
          <a:p>
            <a:pPr lvl="0"/>
            <a:r>
              <a:rPr lang="en-US" noProof="0"/>
              <a:t>0</a:t>
            </a:r>
          </a:p>
        </p:txBody>
      </p:sp>
      <p:sp>
        <p:nvSpPr>
          <p:cNvPr id="23" name="Text Placeholder 19">
            <a:extLst>
              <a:ext uri="{FF2B5EF4-FFF2-40B4-BE49-F238E27FC236}">
                <a16:creationId xmlns:a16="http://schemas.microsoft.com/office/drawing/2014/main" id="{B8BC651C-16ED-1741-08D3-8BA2D618C650}"/>
              </a:ext>
            </a:extLst>
          </p:cNvPr>
          <p:cNvSpPr>
            <a:spLocks noGrp="1"/>
          </p:cNvSpPr>
          <p:nvPr>
            <p:ph type="body" sz="quarter" idx="15" hasCustomPrompt="1"/>
          </p:nvPr>
        </p:nvSpPr>
        <p:spPr>
          <a:xfrm>
            <a:off x="5330952" y="2441448"/>
            <a:ext cx="1622425" cy="1622425"/>
          </a:xfrm>
          <a:prstGeom prst="ellipse">
            <a:avLst/>
          </a:prstGeom>
          <a:solidFill>
            <a:schemeClr val="accent3"/>
          </a:solidFill>
          <a:ln w="25400">
            <a:solidFill>
              <a:schemeClr val="tx1"/>
            </a:solidFill>
          </a:ln>
        </p:spPr>
        <p:txBody>
          <a:bodyPr anchor="ctr"/>
          <a:lstStyle>
            <a:lvl1pPr marL="0" indent="0" algn="ctr">
              <a:buNone/>
              <a:defRPr sz="5400">
                <a:solidFill>
                  <a:schemeClr val="bg1"/>
                </a:solidFill>
                <a:latin typeface="+mj-lt"/>
              </a:defRPr>
            </a:lvl1pPr>
          </a:lstStyle>
          <a:p>
            <a:pPr lvl="0"/>
            <a:r>
              <a:rPr lang="en-US" noProof="0"/>
              <a:t>0</a:t>
            </a:r>
          </a:p>
        </p:txBody>
      </p:sp>
      <p:sp>
        <p:nvSpPr>
          <p:cNvPr id="24" name="Text Placeholder 19">
            <a:extLst>
              <a:ext uri="{FF2B5EF4-FFF2-40B4-BE49-F238E27FC236}">
                <a16:creationId xmlns:a16="http://schemas.microsoft.com/office/drawing/2014/main" id="{B42AFC50-5862-D501-9586-4A96D4DA667F}"/>
              </a:ext>
            </a:extLst>
          </p:cNvPr>
          <p:cNvSpPr>
            <a:spLocks noGrp="1"/>
          </p:cNvSpPr>
          <p:nvPr>
            <p:ph type="body" sz="quarter" idx="16" hasCustomPrompt="1"/>
          </p:nvPr>
        </p:nvSpPr>
        <p:spPr>
          <a:xfrm>
            <a:off x="7443216" y="2441448"/>
            <a:ext cx="1622425" cy="1622425"/>
          </a:xfrm>
          <a:prstGeom prst="ellipse">
            <a:avLst/>
          </a:prstGeom>
          <a:solidFill>
            <a:schemeClr val="accent3"/>
          </a:solidFill>
          <a:ln w="25400">
            <a:solidFill>
              <a:schemeClr val="tx1"/>
            </a:solidFill>
          </a:ln>
        </p:spPr>
        <p:txBody>
          <a:bodyPr anchor="ctr"/>
          <a:lstStyle>
            <a:lvl1pPr marL="0" indent="0" algn="ctr">
              <a:buNone/>
              <a:defRPr sz="5400">
                <a:solidFill>
                  <a:schemeClr val="bg1"/>
                </a:solidFill>
                <a:latin typeface="+mj-lt"/>
              </a:defRPr>
            </a:lvl1pPr>
          </a:lstStyle>
          <a:p>
            <a:pPr lvl="0"/>
            <a:r>
              <a:rPr lang="en-US" noProof="0"/>
              <a:t>0</a:t>
            </a:r>
          </a:p>
        </p:txBody>
      </p:sp>
      <p:sp>
        <p:nvSpPr>
          <p:cNvPr id="25" name="Text Placeholder 19">
            <a:extLst>
              <a:ext uri="{FF2B5EF4-FFF2-40B4-BE49-F238E27FC236}">
                <a16:creationId xmlns:a16="http://schemas.microsoft.com/office/drawing/2014/main" id="{45772425-B358-35A8-C707-76C81B500EDA}"/>
              </a:ext>
            </a:extLst>
          </p:cNvPr>
          <p:cNvSpPr>
            <a:spLocks noGrp="1"/>
          </p:cNvSpPr>
          <p:nvPr>
            <p:ph type="body" sz="quarter" idx="17" hasCustomPrompt="1"/>
          </p:nvPr>
        </p:nvSpPr>
        <p:spPr>
          <a:xfrm>
            <a:off x="9628632" y="2441448"/>
            <a:ext cx="1622425" cy="1622425"/>
          </a:xfrm>
          <a:prstGeom prst="ellipse">
            <a:avLst/>
          </a:prstGeom>
          <a:solidFill>
            <a:schemeClr val="accent3"/>
          </a:solidFill>
          <a:ln w="25400">
            <a:solidFill>
              <a:schemeClr val="tx1"/>
            </a:solidFill>
          </a:ln>
        </p:spPr>
        <p:txBody>
          <a:bodyPr anchor="ctr"/>
          <a:lstStyle>
            <a:lvl1pPr marL="0" indent="0" algn="ctr">
              <a:buNone/>
              <a:defRPr sz="5400">
                <a:solidFill>
                  <a:schemeClr val="bg1"/>
                </a:solidFill>
                <a:latin typeface="+mj-lt"/>
              </a:defRPr>
            </a:lvl1pPr>
          </a:lstStyle>
          <a:p>
            <a:pPr lvl="0"/>
            <a:r>
              <a:rPr lang="en-US" noProof="0"/>
              <a:t>0</a:t>
            </a:r>
          </a:p>
        </p:txBody>
      </p:sp>
      <p:sp>
        <p:nvSpPr>
          <p:cNvPr id="27" name="Text Placeholder 26">
            <a:extLst>
              <a:ext uri="{FF2B5EF4-FFF2-40B4-BE49-F238E27FC236}">
                <a16:creationId xmlns:a16="http://schemas.microsoft.com/office/drawing/2014/main" id="{B0B8A0CF-58B1-629F-C8DB-238E5114277C}"/>
              </a:ext>
            </a:extLst>
          </p:cNvPr>
          <p:cNvSpPr>
            <a:spLocks noGrp="1"/>
          </p:cNvSpPr>
          <p:nvPr>
            <p:ph type="body" sz="quarter" idx="18"/>
          </p:nvPr>
        </p:nvSpPr>
        <p:spPr>
          <a:xfrm>
            <a:off x="824102" y="4325112"/>
            <a:ext cx="1947672" cy="630936"/>
          </a:xfrm>
        </p:spPr>
        <p:txBody>
          <a:bodyPr/>
          <a:lstStyle>
            <a:lvl1pPr marL="0" indent="0" algn="ctr">
              <a:lnSpc>
                <a:spcPct val="120000"/>
              </a:lnSpc>
              <a:spcBef>
                <a:spcPts val="0"/>
              </a:spcBef>
              <a:buNone/>
              <a:defRPr sz="2000">
                <a:latin typeface="+mj-lt"/>
              </a:defRPr>
            </a:lvl1pPr>
          </a:lstStyle>
          <a:p>
            <a:pPr lvl="0"/>
            <a:r>
              <a:rPr lang="en-US" noProof="0"/>
              <a:t>Click to edit Master text styles</a:t>
            </a:r>
          </a:p>
        </p:txBody>
      </p:sp>
      <p:sp>
        <p:nvSpPr>
          <p:cNvPr id="28" name="Text Placeholder 26">
            <a:extLst>
              <a:ext uri="{FF2B5EF4-FFF2-40B4-BE49-F238E27FC236}">
                <a16:creationId xmlns:a16="http://schemas.microsoft.com/office/drawing/2014/main" id="{3973DBDD-5F4C-3094-B5AB-751AF360379C}"/>
              </a:ext>
            </a:extLst>
          </p:cNvPr>
          <p:cNvSpPr>
            <a:spLocks noGrp="1"/>
          </p:cNvSpPr>
          <p:nvPr>
            <p:ph type="body" sz="quarter" idx="19"/>
          </p:nvPr>
        </p:nvSpPr>
        <p:spPr>
          <a:xfrm>
            <a:off x="2992056" y="4326702"/>
            <a:ext cx="1947672" cy="630936"/>
          </a:xfrm>
        </p:spPr>
        <p:txBody>
          <a:bodyPr/>
          <a:lstStyle>
            <a:lvl1pPr marL="0" indent="0" algn="ctr">
              <a:lnSpc>
                <a:spcPct val="120000"/>
              </a:lnSpc>
              <a:spcBef>
                <a:spcPts val="0"/>
              </a:spcBef>
              <a:buNone/>
              <a:defRPr sz="2000">
                <a:latin typeface="+mj-lt"/>
              </a:defRPr>
            </a:lvl1pPr>
          </a:lstStyle>
          <a:p>
            <a:pPr lvl="0"/>
            <a:r>
              <a:rPr lang="en-US" noProof="0"/>
              <a:t>Click to edit Master text styles</a:t>
            </a:r>
          </a:p>
        </p:txBody>
      </p:sp>
      <p:sp>
        <p:nvSpPr>
          <p:cNvPr id="29" name="Text Placeholder 26">
            <a:extLst>
              <a:ext uri="{FF2B5EF4-FFF2-40B4-BE49-F238E27FC236}">
                <a16:creationId xmlns:a16="http://schemas.microsoft.com/office/drawing/2014/main" id="{6A7033DE-A188-7F2B-B42D-3B4334B2C4BE}"/>
              </a:ext>
            </a:extLst>
          </p:cNvPr>
          <p:cNvSpPr>
            <a:spLocks noGrp="1"/>
          </p:cNvSpPr>
          <p:nvPr>
            <p:ph type="body" sz="quarter" idx="20"/>
          </p:nvPr>
        </p:nvSpPr>
        <p:spPr>
          <a:xfrm>
            <a:off x="5168328" y="4313642"/>
            <a:ext cx="1947672" cy="630936"/>
          </a:xfrm>
        </p:spPr>
        <p:txBody>
          <a:bodyPr/>
          <a:lstStyle>
            <a:lvl1pPr marL="0" indent="0" algn="ctr">
              <a:lnSpc>
                <a:spcPct val="120000"/>
              </a:lnSpc>
              <a:spcBef>
                <a:spcPts val="0"/>
              </a:spcBef>
              <a:buNone/>
              <a:defRPr sz="2000">
                <a:latin typeface="+mj-lt"/>
              </a:defRPr>
            </a:lvl1pPr>
          </a:lstStyle>
          <a:p>
            <a:pPr lvl="0"/>
            <a:r>
              <a:rPr lang="en-US" noProof="0"/>
              <a:t>Click to edit Master text styles</a:t>
            </a:r>
          </a:p>
        </p:txBody>
      </p:sp>
      <p:sp>
        <p:nvSpPr>
          <p:cNvPr id="30" name="Text Placeholder 26">
            <a:extLst>
              <a:ext uri="{FF2B5EF4-FFF2-40B4-BE49-F238E27FC236}">
                <a16:creationId xmlns:a16="http://schemas.microsoft.com/office/drawing/2014/main" id="{82C8DA85-8265-9485-A51D-73E1629CC541}"/>
              </a:ext>
            </a:extLst>
          </p:cNvPr>
          <p:cNvSpPr>
            <a:spLocks noGrp="1"/>
          </p:cNvSpPr>
          <p:nvPr>
            <p:ph type="body" sz="quarter" idx="21"/>
          </p:nvPr>
        </p:nvSpPr>
        <p:spPr>
          <a:xfrm>
            <a:off x="7279858" y="4319944"/>
            <a:ext cx="1947672" cy="630936"/>
          </a:xfrm>
        </p:spPr>
        <p:txBody>
          <a:bodyPr/>
          <a:lstStyle>
            <a:lvl1pPr marL="0" indent="0" algn="ctr">
              <a:lnSpc>
                <a:spcPct val="120000"/>
              </a:lnSpc>
              <a:spcBef>
                <a:spcPts val="0"/>
              </a:spcBef>
              <a:buNone/>
              <a:defRPr sz="2000">
                <a:latin typeface="+mj-lt"/>
              </a:defRPr>
            </a:lvl1pPr>
          </a:lstStyle>
          <a:p>
            <a:pPr lvl="0"/>
            <a:r>
              <a:rPr lang="en-US" noProof="0"/>
              <a:t>Click to edit Master text styles</a:t>
            </a:r>
          </a:p>
        </p:txBody>
      </p:sp>
      <p:sp>
        <p:nvSpPr>
          <p:cNvPr id="31" name="Text Placeholder 26">
            <a:extLst>
              <a:ext uri="{FF2B5EF4-FFF2-40B4-BE49-F238E27FC236}">
                <a16:creationId xmlns:a16="http://schemas.microsoft.com/office/drawing/2014/main" id="{20594F27-59D4-99D2-77B5-71915573EDA4}"/>
              </a:ext>
            </a:extLst>
          </p:cNvPr>
          <p:cNvSpPr>
            <a:spLocks noGrp="1"/>
          </p:cNvSpPr>
          <p:nvPr>
            <p:ph type="body" sz="quarter" idx="22"/>
          </p:nvPr>
        </p:nvSpPr>
        <p:spPr>
          <a:xfrm>
            <a:off x="9466008" y="4319944"/>
            <a:ext cx="1947672" cy="630936"/>
          </a:xfrm>
        </p:spPr>
        <p:txBody>
          <a:bodyPr/>
          <a:lstStyle>
            <a:lvl1pPr marL="0" indent="0" algn="ctr">
              <a:lnSpc>
                <a:spcPct val="120000"/>
              </a:lnSpc>
              <a:spcBef>
                <a:spcPts val="0"/>
              </a:spcBef>
              <a:buNone/>
              <a:defRPr sz="2000">
                <a:latin typeface="+mj-lt"/>
              </a:defRPr>
            </a:lvl1pPr>
          </a:lstStyle>
          <a:p>
            <a:pPr lvl="0"/>
            <a:r>
              <a:rPr lang="en-US" noProof="0"/>
              <a:t>Click to edit Master text styles</a:t>
            </a:r>
          </a:p>
        </p:txBody>
      </p:sp>
      <p:sp>
        <p:nvSpPr>
          <p:cNvPr id="6" name="Slide Number Placeholder 5">
            <a:extLst>
              <a:ext uri="{FF2B5EF4-FFF2-40B4-BE49-F238E27FC236}">
                <a16:creationId xmlns:a16="http://schemas.microsoft.com/office/drawing/2014/main" id="{754CBAEF-CF24-7502-B796-D47DF23F28D4}"/>
              </a:ext>
            </a:extLst>
          </p:cNvPr>
          <p:cNvSpPr>
            <a:spLocks noGrp="1"/>
          </p:cNvSpPr>
          <p:nvPr>
            <p:ph type="sldNum" sz="quarter" idx="12"/>
          </p:nvPr>
        </p:nvSpPr>
        <p:spPr/>
        <p:txBody>
          <a:bodyPr/>
          <a:lstStyle/>
          <a:p>
            <a:fld id="{8D0AFDD5-844D-364D-8AEC-50CF4D36D55D}" type="slidenum">
              <a:rPr lang="en-US" noProof="0" smtClean="0"/>
              <a:t>‹#›</a:t>
            </a:fld>
            <a:endParaRPr lang="en-US" noProof="0"/>
          </a:p>
        </p:txBody>
      </p:sp>
      <p:sp>
        <p:nvSpPr>
          <p:cNvPr id="5" name="Footer Placeholder 4">
            <a:extLst>
              <a:ext uri="{FF2B5EF4-FFF2-40B4-BE49-F238E27FC236}">
                <a16:creationId xmlns:a16="http://schemas.microsoft.com/office/drawing/2014/main" id="{82D9E7CE-C596-EE32-BBFE-799C10EFBBB2}"/>
              </a:ext>
            </a:extLst>
          </p:cNvPr>
          <p:cNvSpPr>
            <a:spLocks noGrp="1"/>
          </p:cNvSpPr>
          <p:nvPr>
            <p:ph type="ftr" sz="quarter" idx="11"/>
          </p:nvPr>
        </p:nvSpPr>
        <p:spPr/>
        <p:txBody>
          <a:bodyPr/>
          <a:lstStyle>
            <a:lvl1pPr>
              <a:defRPr/>
            </a:lvl1pPr>
          </a:lstStyle>
          <a:p>
            <a:r>
              <a:rPr lang="en-US" dirty="0"/>
              <a:t>BOCM</a:t>
            </a:r>
          </a:p>
        </p:txBody>
      </p:sp>
      <p:sp>
        <p:nvSpPr>
          <p:cNvPr id="4" name="Date Placeholder 3">
            <a:extLst>
              <a:ext uri="{FF2B5EF4-FFF2-40B4-BE49-F238E27FC236}">
                <a16:creationId xmlns:a16="http://schemas.microsoft.com/office/drawing/2014/main" id="{7490B60C-999F-167B-3927-D752A0DE60A7}"/>
              </a:ext>
            </a:extLst>
          </p:cNvPr>
          <p:cNvSpPr>
            <a:spLocks noGrp="1"/>
          </p:cNvSpPr>
          <p:nvPr>
            <p:ph type="dt" sz="half" idx="10"/>
          </p:nvPr>
        </p:nvSpPr>
        <p:spPr/>
        <p:txBody>
          <a:bodyPr/>
          <a:lstStyle/>
          <a:p>
            <a:r>
              <a:rPr lang="en-US" dirty="0"/>
              <a:t>2024</a:t>
            </a:r>
            <a:endParaRPr lang="en-US" noProof="0" dirty="0"/>
          </a:p>
        </p:txBody>
      </p:sp>
      <p:sp>
        <p:nvSpPr>
          <p:cNvPr id="3" name="Title 2">
            <a:extLst>
              <a:ext uri="{FF2B5EF4-FFF2-40B4-BE49-F238E27FC236}">
                <a16:creationId xmlns:a16="http://schemas.microsoft.com/office/drawing/2014/main" id="{FFDEA68F-0710-DC88-E0B9-284BAA742654}"/>
              </a:ext>
            </a:extLst>
          </p:cNvPr>
          <p:cNvSpPr>
            <a:spLocks noGrp="1"/>
          </p:cNvSpPr>
          <p:nvPr>
            <p:ph type="title"/>
          </p:nvPr>
        </p:nvSpPr>
        <p:spPr/>
        <p:txBody>
          <a:bodyPr/>
          <a:lstStyle/>
          <a:p>
            <a:r>
              <a:rPr lang="en-US"/>
              <a:t>Click to edit Master title style</a:t>
            </a:r>
            <a:endParaRPr lang="en-CA"/>
          </a:p>
        </p:txBody>
      </p:sp>
    </p:spTree>
    <p:extLst>
      <p:ext uri="{BB962C8B-B14F-4D97-AF65-F5344CB8AC3E}">
        <p14:creationId xmlns:p14="http://schemas.microsoft.com/office/powerpoint/2010/main" val="748925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tx2"/>
        </a:solidFill>
        <a:effectLst/>
      </p:bgPr>
    </p:bg>
    <p:spTree>
      <p:nvGrpSpPr>
        <p:cNvPr id="1" name=""/>
        <p:cNvGrpSpPr/>
        <p:nvPr/>
      </p:nvGrpSpPr>
      <p:grpSpPr>
        <a:xfrm>
          <a:off x="0" y="0"/>
          <a:ext cx="0" cy="0"/>
          <a:chOff x="0" y="0"/>
          <a:chExt cx="0" cy="0"/>
        </a:xfrm>
      </p:grpSpPr>
      <p:sp>
        <p:nvSpPr>
          <p:cNvPr id="8" name="Google Shape;327;p33">
            <a:extLst>
              <a:ext uri="{FF2B5EF4-FFF2-40B4-BE49-F238E27FC236}">
                <a16:creationId xmlns:a16="http://schemas.microsoft.com/office/drawing/2014/main" id="{F51DD675-2DC4-A4BE-C624-3048A2E666B7}"/>
              </a:ext>
            </a:extLst>
          </p:cNvPr>
          <p:cNvSpPr/>
          <p:nvPr userDrawn="1"/>
        </p:nvSpPr>
        <p:spPr>
          <a:xfrm>
            <a:off x="809553" y="1012104"/>
            <a:ext cx="6957749" cy="5061732"/>
          </a:xfrm>
          <a:prstGeom prst="rect">
            <a:avLst/>
          </a:prstGeom>
          <a:solidFill>
            <a:schemeClr val="accent4"/>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a:solidFill>
                <a:schemeClr val="lt1"/>
              </a:solidFill>
              <a:latin typeface="Karla"/>
              <a:ea typeface="Karla"/>
              <a:cs typeface="Karla"/>
              <a:sym typeface="Karla"/>
            </a:endParaRPr>
          </a:p>
        </p:txBody>
      </p:sp>
      <p:sp>
        <p:nvSpPr>
          <p:cNvPr id="12" name="Google Shape;328;p33">
            <a:extLst>
              <a:ext uri="{FF2B5EF4-FFF2-40B4-BE49-F238E27FC236}">
                <a16:creationId xmlns:a16="http://schemas.microsoft.com/office/drawing/2014/main" id="{A0952ED0-9FCB-B6D2-E806-E2663B8961D0}"/>
              </a:ext>
            </a:extLst>
          </p:cNvPr>
          <p:cNvSpPr/>
          <p:nvPr userDrawn="1"/>
        </p:nvSpPr>
        <p:spPr>
          <a:xfrm>
            <a:off x="600338" y="782757"/>
            <a:ext cx="6957749" cy="5061732"/>
          </a:xfrm>
          <a:prstGeom prst="rect">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a:solidFill>
                <a:schemeClr val="lt1"/>
              </a:solidFill>
              <a:latin typeface="Karla"/>
              <a:ea typeface="Karla"/>
              <a:cs typeface="Karla"/>
              <a:sym typeface="Karla"/>
            </a:endParaRPr>
          </a:p>
        </p:txBody>
      </p:sp>
      <p:sp>
        <p:nvSpPr>
          <p:cNvPr id="2" name="Title 1">
            <a:extLst>
              <a:ext uri="{FF2B5EF4-FFF2-40B4-BE49-F238E27FC236}">
                <a16:creationId xmlns:a16="http://schemas.microsoft.com/office/drawing/2014/main" id="{BF01426A-0740-2EB9-FC34-9C043459357E}"/>
              </a:ext>
            </a:extLst>
          </p:cNvPr>
          <p:cNvSpPr>
            <a:spLocks noGrp="1"/>
          </p:cNvSpPr>
          <p:nvPr>
            <p:ph type="title"/>
          </p:nvPr>
        </p:nvSpPr>
        <p:spPr>
          <a:xfrm>
            <a:off x="1389888" y="1719072"/>
            <a:ext cx="5038344" cy="1709928"/>
          </a:xfrm>
        </p:spPr>
        <p:txBody>
          <a:bodyPr/>
          <a:lstStyle>
            <a:lvl1pPr algn="l">
              <a:lnSpc>
                <a:spcPct val="90000"/>
              </a:lnSpc>
              <a:defRPr/>
            </a:lvl1pPr>
          </a:lstStyle>
          <a:p>
            <a:r>
              <a:rPr lang="en-US" noProof="0"/>
              <a:t>Click to edit Master title style</a:t>
            </a:r>
          </a:p>
        </p:txBody>
      </p:sp>
      <p:sp>
        <p:nvSpPr>
          <p:cNvPr id="10" name="Picture Placeholder 9">
            <a:extLst>
              <a:ext uri="{FF2B5EF4-FFF2-40B4-BE49-F238E27FC236}">
                <a16:creationId xmlns:a16="http://schemas.microsoft.com/office/drawing/2014/main" id="{0BC3CDDF-FEA3-712D-9071-515D264F06E7}"/>
              </a:ext>
            </a:extLst>
          </p:cNvPr>
          <p:cNvSpPr>
            <a:spLocks noGrp="1"/>
          </p:cNvSpPr>
          <p:nvPr>
            <p:ph type="pic" sz="quarter" idx="13"/>
          </p:nvPr>
        </p:nvSpPr>
        <p:spPr>
          <a:xfrm>
            <a:off x="8296656" y="0"/>
            <a:ext cx="3895344" cy="6858000"/>
          </a:xfrm>
          <a:solidFill>
            <a:schemeClr val="accent1"/>
          </a:solidFill>
        </p:spPr>
        <p:txBody>
          <a:bodyPr anchor="ctr"/>
          <a:lstStyle>
            <a:lvl1pPr marL="0" indent="0" algn="ctr">
              <a:buNone/>
              <a:defRPr/>
            </a:lvl1pPr>
          </a:lstStyle>
          <a:p>
            <a:r>
              <a:rPr lang="en-US" noProof="0"/>
              <a:t>Click icon to add picture</a:t>
            </a:r>
          </a:p>
        </p:txBody>
      </p:sp>
      <p:sp>
        <p:nvSpPr>
          <p:cNvPr id="3" name="Content Placeholder 2">
            <a:extLst>
              <a:ext uri="{FF2B5EF4-FFF2-40B4-BE49-F238E27FC236}">
                <a16:creationId xmlns:a16="http://schemas.microsoft.com/office/drawing/2014/main" id="{A00F6C1B-F86D-84E1-F13C-1A2310E172C3}"/>
              </a:ext>
            </a:extLst>
          </p:cNvPr>
          <p:cNvSpPr>
            <a:spLocks noGrp="1"/>
          </p:cNvSpPr>
          <p:nvPr>
            <p:ph idx="1"/>
          </p:nvPr>
        </p:nvSpPr>
        <p:spPr>
          <a:xfrm>
            <a:off x="1389888" y="3054096"/>
            <a:ext cx="5010912" cy="2130552"/>
          </a:xfrm>
        </p:spPr>
        <p:txBody>
          <a:bodyPr/>
          <a:lstStyle>
            <a:lvl1pPr marL="54864" indent="0">
              <a:lnSpc>
                <a:spcPct val="120000"/>
              </a:lnSpc>
              <a:spcBef>
                <a:spcPts val="0"/>
              </a:spcBef>
              <a:buNone/>
              <a:defRPr sz="1600"/>
            </a:lvl1pPr>
            <a:lvl2pPr>
              <a:defRPr sz="1400"/>
            </a:lvl2pPr>
            <a:lvl3pPr>
              <a:defRPr sz="1200"/>
            </a:lvl3pPr>
            <a:lvl4pPr>
              <a:defRPr sz="1100"/>
            </a:lvl4pPr>
            <a:lvl5pPr>
              <a:defRPr sz="1100"/>
            </a:lvl5pPr>
          </a:lstStyle>
          <a:p>
            <a:pPr lvl="0"/>
            <a:r>
              <a:rPr lang="en-US" noProof="0"/>
              <a:t>Click to edit Master text styles</a:t>
            </a:r>
          </a:p>
        </p:txBody>
      </p:sp>
      <p:cxnSp>
        <p:nvCxnSpPr>
          <p:cNvPr id="28" name="Straight Connector 27">
            <a:extLst>
              <a:ext uri="{FF2B5EF4-FFF2-40B4-BE49-F238E27FC236}">
                <a16:creationId xmlns:a16="http://schemas.microsoft.com/office/drawing/2014/main" id="{A4F7CD76-D087-685D-2E27-537F34D67EBE}"/>
              </a:ext>
            </a:extLst>
          </p:cNvPr>
          <p:cNvCxnSpPr>
            <a:cxnSpLocks/>
          </p:cNvCxnSpPr>
          <p:nvPr userDrawn="1"/>
        </p:nvCxnSpPr>
        <p:spPr>
          <a:xfrm>
            <a:off x="11276341" y="6528816"/>
            <a:ext cx="9144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754CBAEF-CF24-7502-B796-D47DF23F28D4}"/>
              </a:ext>
            </a:extLst>
          </p:cNvPr>
          <p:cNvSpPr>
            <a:spLocks noGrp="1"/>
          </p:cNvSpPr>
          <p:nvPr>
            <p:ph type="sldNum" sz="quarter" idx="12"/>
          </p:nvPr>
        </p:nvSpPr>
        <p:spPr>
          <a:xfrm>
            <a:off x="3962400" y="6400904"/>
            <a:ext cx="365760" cy="246888"/>
          </a:xfrm>
        </p:spPr>
        <p:txBody>
          <a:bodyPr/>
          <a:lstStyle>
            <a:lvl1pPr>
              <a:defRPr>
                <a:solidFill>
                  <a:schemeClr val="bg1"/>
                </a:solidFill>
              </a:defRPr>
            </a:lvl1pPr>
          </a:lstStyle>
          <a:p>
            <a:fld id="{8D0AFDD5-844D-364D-8AEC-50CF4D36D55D}" type="slidenum">
              <a:rPr lang="en-US" noProof="0" smtClean="0"/>
              <a:pPr/>
              <a:t>‹#›</a:t>
            </a:fld>
            <a:endParaRPr lang="en-US" noProof="0"/>
          </a:p>
        </p:txBody>
      </p:sp>
      <p:grpSp>
        <p:nvGrpSpPr>
          <p:cNvPr id="13" name="Group 12">
            <a:extLst>
              <a:ext uri="{FF2B5EF4-FFF2-40B4-BE49-F238E27FC236}">
                <a16:creationId xmlns:a16="http://schemas.microsoft.com/office/drawing/2014/main" id="{0C63F889-82B6-D594-DA07-4C82AE33663F}"/>
              </a:ext>
            </a:extLst>
          </p:cNvPr>
          <p:cNvGrpSpPr/>
          <p:nvPr userDrawn="1"/>
        </p:nvGrpSpPr>
        <p:grpSpPr>
          <a:xfrm>
            <a:off x="0" y="6527001"/>
            <a:ext cx="8294153" cy="5617"/>
            <a:chOff x="0" y="6527001"/>
            <a:chExt cx="8294153" cy="5617"/>
          </a:xfrm>
        </p:grpSpPr>
        <p:cxnSp>
          <p:nvCxnSpPr>
            <p:cNvPr id="14" name="Straight Connector 13">
              <a:extLst>
                <a:ext uri="{FF2B5EF4-FFF2-40B4-BE49-F238E27FC236}">
                  <a16:creationId xmlns:a16="http://schemas.microsoft.com/office/drawing/2014/main" id="{3F4BFE95-6DCA-752C-0F0C-CCAF1A576CD0}"/>
                </a:ext>
              </a:extLst>
            </p:cNvPr>
            <p:cNvCxnSpPr>
              <a:cxnSpLocks/>
            </p:cNvCxnSpPr>
            <p:nvPr/>
          </p:nvCxnSpPr>
          <p:spPr>
            <a:xfrm>
              <a:off x="0" y="6527001"/>
              <a:ext cx="3935513" cy="5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920C2FA-C2E7-21E2-09D0-3BA6B1BC2C1E}"/>
                </a:ext>
              </a:extLst>
            </p:cNvPr>
            <p:cNvCxnSpPr>
              <a:cxnSpLocks/>
            </p:cNvCxnSpPr>
            <p:nvPr/>
          </p:nvCxnSpPr>
          <p:spPr>
            <a:xfrm>
              <a:off x="4358640" y="6527001"/>
              <a:ext cx="3935513" cy="5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82084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38D51F-4DA4-5AB7-6ACD-17065B86DE72}"/>
              </a:ext>
            </a:extLst>
          </p:cNvPr>
          <p:cNvSpPr>
            <a:spLocks noGrp="1"/>
          </p:cNvSpPr>
          <p:nvPr>
            <p:ph type="title"/>
          </p:nvPr>
        </p:nvSpPr>
        <p:spPr>
          <a:xfrm>
            <a:off x="731520" y="1947672"/>
            <a:ext cx="3017520" cy="1938528"/>
          </a:xfrm>
        </p:spPr>
        <p:txBody>
          <a:bodyPr anchor="t"/>
          <a:lstStyle>
            <a:lvl1pPr algn="l">
              <a:defRPr sz="6000"/>
            </a:lvl1pPr>
          </a:lstStyle>
          <a:p>
            <a:r>
              <a:rPr lang="en-US" noProof="0"/>
              <a:t>Click to edit Master title style</a:t>
            </a:r>
          </a:p>
        </p:txBody>
      </p:sp>
      <p:sp>
        <p:nvSpPr>
          <p:cNvPr id="3" name="Text Placeholder 2">
            <a:extLst>
              <a:ext uri="{FF2B5EF4-FFF2-40B4-BE49-F238E27FC236}">
                <a16:creationId xmlns:a16="http://schemas.microsoft.com/office/drawing/2014/main" id="{F4264711-7A11-A788-DD48-17D0C3B08384}"/>
              </a:ext>
            </a:extLst>
          </p:cNvPr>
          <p:cNvSpPr>
            <a:spLocks noGrp="1"/>
          </p:cNvSpPr>
          <p:nvPr>
            <p:ph type="body" idx="1"/>
          </p:nvPr>
        </p:nvSpPr>
        <p:spPr>
          <a:xfrm>
            <a:off x="758952" y="4279392"/>
            <a:ext cx="2980944" cy="402336"/>
          </a:xfrm>
        </p:spPr>
        <p:txBody>
          <a:bodyPr/>
          <a:lstStyle>
            <a:lvl1pPr marL="0" indent="0">
              <a:lnSpc>
                <a:spcPct val="100000"/>
              </a:lnSpc>
              <a:spcBef>
                <a:spcPts val="0"/>
              </a:spcBef>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Click to edit Master text styles</a:t>
            </a:r>
          </a:p>
        </p:txBody>
      </p:sp>
      <p:sp>
        <p:nvSpPr>
          <p:cNvPr id="8" name="Google Shape;1251;p56">
            <a:extLst>
              <a:ext uri="{FF2B5EF4-FFF2-40B4-BE49-F238E27FC236}">
                <a16:creationId xmlns:a16="http://schemas.microsoft.com/office/drawing/2014/main" id="{9061A64A-DA6A-5D22-BE0B-94B0626A6CF1}"/>
              </a:ext>
            </a:extLst>
          </p:cNvPr>
          <p:cNvSpPr/>
          <p:nvPr userDrawn="1"/>
        </p:nvSpPr>
        <p:spPr>
          <a:xfrm>
            <a:off x="5102241" y="597060"/>
            <a:ext cx="5949692" cy="5949692"/>
          </a:xfrm>
          <a:prstGeom prst="ellipse">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0" name="Picture Placeholder 9">
            <a:extLst>
              <a:ext uri="{FF2B5EF4-FFF2-40B4-BE49-F238E27FC236}">
                <a16:creationId xmlns:a16="http://schemas.microsoft.com/office/drawing/2014/main" id="{E88E5310-5724-6031-306F-4110AC65EBDB}"/>
              </a:ext>
            </a:extLst>
          </p:cNvPr>
          <p:cNvSpPr>
            <a:spLocks noGrp="1" noChangeAspect="1"/>
          </p:cNvSpPr>
          <p:nvPr>
            <p:ph type="pic" sz="quarter" idx="10"/>
          </p:nvPr>
        </p:nvSpPr>
        <p:spPr>
          <a:xfrm>
            <a:off x="5001768" y="420624"/>
            <a:ext cx="5897880" cy="5897880"/>
          </a:xfrm>
          <a:prstGeom prst="ellipse">
            <a:avLst/>
          </a:prstGeom>
          <a:solidFill>
            <a:schemeClr val="accent1"/>
          </a:solidFill>
          <a:ln w="25400">
            <a:solidFill>
              <a:schemeClr val="tx1"/>
            </a:solidFill>
          </a:ln>
        </p:spPr>
        <p:txBody>
          <a:bodyPr anchor="ctr"/>
          <a:lstStyle>
            <a:lvl1pPr marL="0" indent="0" algn="ctr">
              <a:buNone/>
              <a:defRPr/>
            </a:lvl1pPr>
          </a:lstStyle>
          <a:p>
            <a:r>
              <a:rPr lang="en-US" noProof="0"/>
              <a:t>Click icon to add picture</a:t>
            </a:r>
          </a:p>
        </p:txBody>
      </p:sp>
    </p:spTree>
    <p:extLst>
      <p:ext uri="{BB962C8B-B14F-4D97-AF65-F5344CB8AC3E}">
        <p14:creationId xmlns:p14="http://schemas.microsoft.com/office/powerpoint/2010/main" val="7911687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1426A-0740-2EB9-FC34-9C043459357E}"/>
              </a:ext>
            </a:extLst>
          </p:cNvPr>
          <p:cNvSpPr>
            <a:spLocks noGrp="1"/>
          </p:cNvSpPr>
          <p:nvPr>
            <p:ph type="title"/>
          </p:nvPr>
        </p:nvSpPr>
        <p:spPr/>
        <p:txBody>
          <a:bodyPr/>
          <a:lstStyle/>
          <a:p>
            <a:r>
              <a:rPr lang="en-US" noProof="0"/>
              <a:t>Click to edit Master title style</a:t>
            </a:r>
          </a:p>
        </p:txBody>
      </p:sp>
      <p:sp>
        <p:nvSpPr>
          <p:cNvPr id="3" name="Content Placeholder 2">
            <a:extLst>
              <a:ext uri="{FF2B5EF4-FFF2-40B4-BE49-F238E27FC236}">
                <a16:creationId xmlns:a16="http://schemas.microsoft.com/office/drawing/2014/main" id="{A00F6C1B-F86D-84E1-F13C-1A2310E172C3}"/>
              </a:ext>
            </a:extLst>
          </p:cNvPr>
          <p:cNvSpPr>
            <a:spLocks noGrp="1"/>
          </p:cNvSpPr>
          <p:nvPr>
            <p:ph idx="1"/>
          </p:nvPr>
        </p:nvSpPr>
        <p:spPr>
          <a:xfrm>
            <a:off x="484632" y="1810512"/>
            <a:ext cx="11000232" cy="416052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Slide Number Placeholder 5">
            <a:extLst>
              <a:ext uri="{FF2B5EF4-FFF2-40B4-BE49-F238E27FC236}">
                <a16:creationId xmlns:a16="http://schemas.microsoft.com/office/drawing/2014/main" id="{754CBAEF-CF24-7502-B796-D47DF23F28D4}"/>
              </a:ext>
            </a:extLst>
          </p:cNvPr>
          <p:cNvSpPr>
            <a:spLocks noGrp="1"/>
          </p:cNvSpPr>
          <p:nvPr>
            <p:ph type="sldNum" sz="quarter" idx="12"/>
          </p:nvPr>
        </p:nvSpPr>
        <p:spPr/>
        <p:txBody>
          <a:bodyPr/>
          <a:lstStyle/>
          <a:p>
            <a:fld id="{8D0AFDD5-844D-364D-8AEC-50CF4D36D55D}" type="slidenum">
              <a:rPr lang="en-US" noProof="0" smtClean="0"/>
              <a:t>‹#›</a:t>
            </a:fld>
            <a:endParaRPr lang="en-US" noProof="0"/>
          </a:p>
        </p:txBody>
      </p:sp>
      <p:sp>
        <p:nvSpPr>
          <p:cNvPr id="5" name="Footer Placeholder 4">
            <a:extLst>
              <a:ext uri="{FF2B5EF4-FFF2-40B4-BE49-F238E27FC236}">
                <a16:creationId xmlns:a16="http://schemas.microsoft.com/office/drawing/2014/main" id="{82D9E7CE-C596-EE32-BBFE-799C10EFBBB2}"/>
              </a:ext>
            </a:extLst>
          </p:cNvPr>
          <p:cNvSpPr>
            <a:spLocks noGrp="1"/>
          </p:cNvSpPr>
          <p:nvPr>
            <p:ph type="ftr" sz="quarter" idx="11"/>
          </p:nvPr>
        </p:nvSpPr>
        <p:spPr/>
        <p:txBody>
          <a:bodyPr/>
          <a:lstStyle/>
          <a:p>
            <a:r>
              <a:rPr lang="en-US" noProof="0"/>
              <a:t>Presentation title</a:t>
            </a:r>
          </a:p>
        </p:txBody>
      </p:sp>
      <p:sp>
        <p:nvSpPr>
          <p:cNvPr id="4" name="Date Placeholder 3">
            <a:extLst>
              <a:ext uri="{FF2B5EF4-FFF2-40B4-BE49-F238E27FC236}">
                <a16:creationId xmlns:a16="http://schemas.microsoft.com/office/drawing/2014/main" id="{7490B60C-999F-167B-3927-D752A0DE60A7}"/>
              </a:ext>
            </a:extLst>
          </p:cNvPr>
          <p:cNvSpPr>
            <a:spLocks noGrp="1"/>
          </p:cNvSpPr>
          <p:nvPr>
            <p:ph type="dt" sz="half" idx="10"/>
          </p:nvPr>
        </p:nvSpPr>
        <p:spPr/>
        <p:txBody>
          <a:bodyPr/>
          <a:lstStyle/>
          <a:p>
            <a:r>
              <a:rPr lang="en-US" noProof="0"/>
              <a:t>20XX</a:t>
            </a:r>
          </a:p>
        </p:txBody>
      </p:sp>
    </p:spTree>
    <p:extLst>
      <p:ext uri="{BB962C8B-B14F-4D97-AF65-F5344CB8AC3E}">
        <p14:creationId xmlns:p14="http://schemas.microsoft.com/office/powerpoint/2010/main" val="1201349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accent3"/>
        </a:solidFill>
        <a:effectLst/>
      </p:bgPr>
    </p:bg>
    <p:spTree>
      <p:nvGrpSpPr>
        <p:cNvPr id="1" name=""/>
        <p:cNvGrpSpPr/>
        <p:nvPr/>
      </p:nvGrpSpPr>
      <p:grpSpPr>
        <a:xfrm>
          <a:off x="0" y="0"/>
          <a:ext cx="0" cy="0"/>
          <a:chOff x="0" y="0"/>
          <a:chExt cx="0" cy="0"/>
        </a:xfrm>
      </p:grpSpPr>
      <p:sp>
        <p:nvSpPr>
          <p:cNvPr id="12" name="Google Shape;327;p33">
            <a:extLst>
              <a:ext uri="{FF2B5EF4-FFF2-40B4-BE49-F238E27FC236}">
                <a16:creationId xmlns:a16="http://schemas.microsoft.com/office/drawing/2014/main" id="{EA1EE280-E44E-F71B-ED1B-CA8CEDEE6175}"/>
              </a:ext>
            </a:extLst>
          </p:cNvPr>
          <p:cNvSpPr/>
          <p:nvPr userDrawn="1"/>
        </p:nvSpPr>
        <p:spPr>
          <a:xfrm>
            <a:off x="1087280" y="1161412"/>
            <a:ext cx="10221119" cy="4831742"/>
          </a:xfrm>
          <a:prstGeom prst="rect">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a:solidFill>
                <a:schemeClr val="accent2">
                  <a:lumMod val="20000"/>
                  <a:lumOff val="80000"/>
                </a:schemeClr>
              </a:solidFill>
              <a:latin typeface="Karla"/>
              <a:ea typeface="Karla"/>
              <a:cs typeface="Karla"/>
              <a:sym typeface="Karla"/>
            </a:endParaRPr>
          </a:p>
        </p:txBody>
      </p:sp>
      <p:sp>
        <p:nvSpPr>
          <p:cNvPr id="14" name="Google Shape;328;p33">
            <a:extLst>
              <a:ext uri="{FF2B5EF4-FFF2-40B4-BE49-F238E27FC236}">
                <a16:creationId xmlns:a16="http://schemas.microsoft.com/office/drawing/2014/main" id="{332C8624-D848-DF0C-9104-7A2655E4A0FE}"/>
              </a:ext>
            </a:extLst>
          </p:cNvPr>
          <p:cNvSpPr/>
          <p:nvPr userDrawn="1"/>
        </p:nvSpPr>
        <p:spPr>
          <a:xfrm>
            <a:off x="858371" y="800100"/>
            <a:ext cx="10221119" cy="4953001"/>
          </a:xfrm>
          <a:prstGeom prst="rect">
            <a:avLst/>
          </a:prstGeom>
          <a:solidFill>
            <a:schemeClr val="accent4"/>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a:solidFill>
                <a:schemeClr val="lt1"/>
              </a:solidFill>
              <a:latin typeface="Karla"/>
              <a:ea typeface="Karla"/>
              <a:cs typeface="Karla"/>
              <a:sym typeface="Karla"/>
            </a:endParaRPr>
          </a:p>
        </p:txBody>
      </p:sp>
      <p:sp>
        <p:nvSpPr>
          <p:cNvPr id="2" name="Title 1">
            <a:extLst>
              <a:ext uri="{FF2B5EF4-FFF2-40B4-BE49-F238E27FC236}">
                <a16:creationId xmlns:a16="http://schemas.microsoft.com/office/drawing/2014/main" id="{BF01426A-0740-2EB9-FC34-9C043459357E}"/>
              </a:ext>
            </a:extLst>
          </p:cNvPr>
          <p:cNvSpPr>
            <a:spLocks noGrp="1"/>
          </p:cNvSpPr>
          <p:nvPr>
            <p:ph type="title"/>
          </p:nvPr>
        </p:nvSpPr>
        <p:spPr>
          <a:xfrm>
            <a:off x="2862072" y="2322576"/>
            <a:ext cx="6473952" cy="1901952"/>
          </a:xfrm>
        </p:spPr>
        <p:txBody>
          <a:bodyPr anchor="ctr"/>
          <a:lstStyle>
            <a:lvl1pPr algn="l">
              <a:lnSpc>
                <a:spcPct val="90000"/>
              </a:lnSpc>
              <a:defRPr sz="4000"/>
            </a:lvl1pPr>
          </a:lstStyle>
          <a:p>
            <a:r>
              <a:rPr lang="en-US" noProof="0"/>
              <a:t>Click to edit Master title style</a:t>
            </a:r>
          </a:p>
        </p:txBody>
      </p:sp>
      <p:sp>
        <p:nvSpPr>
          <p:cNvPr id="18" name="Text Placeholder 15">
            <a:extLst>
              <a:ext uri="{FF2B5EF4-FFF2-40B4-BE49-F238E27FC236}">
                <a16:creationId xmlns:a16="http://schemas.microsoft.com/office/drawing/2014/main" id="{4817D722-78FF-E98D-229F-DDC8146F5572}"/>
              </a:ext>
            </a:extLst>
          </p:cNvPr>
          <p:cNvSpPr>
            <a:spLocks noGrp="1"/>
          </p:cNvSpPr>
          <p:nvPr>
            <p:ph type="body" sz="quarter" idx="15" hasCustomPrompt="1"/>
          </p:nvPr>
        </p:nvSpPr>
        <p:spPr>
          <a:xfrm>
            <a:off x="1027874" y="809103"/>
            <a:ext cx="1798955" cy="2062163"/>
          </a:xfrm>
        </p:spPr>
        <p:txBody>
          <a:bodyPr anchor="t"/>
          <a:lstStyle>
            <a:lvl1pPr marL="0" indent="0">
              <a:buNone/>
              <a:defRPr sz="25000" b="1">
                <a:solidFill>
                  <a:schemeClr val="tx2"/>
                </a:solidFill>
                <a:latin typeface="+mj-lt"/>
              </a:defRPr>
            </a:lvl1pPr>
          </a:lstStyle>
          <a:p>
            <a:pPr lvl="0"/>
            <a:r>
              <a:rPr lang="en-US" noProof="0"/>
              <a:t>“</a:t>
            </a:r>
          </a:p>
        </p:txBody>
      </p:sp>
      <p:sp>
        <p:nvSpPr>
          <p:cNvPr id="3" name="Content Placeholder 2">
            <a:extLst>
              <a:ext uri="{FF2B5EF4-FFF2-40B4-BE49-F238E27FC236}">
                <a16:creationId xmlns:a16="http://schemas.microsoft.com/office/drawing/2014/main" id="{A00F6C1B-F86D-84E1-F13C-1A2310E172C3}"/>
              </a:ext>
            </a:extLst>
          </p:cNvPr>
          <p:cNvSpPr>
            <a:spLocks noGrp="1"/>
          </p:cNvSpPr>
          <p:nvPr>
            <p:ph idx="1"/>
          </p:nvPr>
        </p:nvSpPr>
        <p:spPr>
          <a:xfrm>
            <a:off x="2862072" y="4334256"/>
            <a:ext cx="2340864" cy="585216"/>
          </a:xfrm>
        </p:spPr>
        <p:txBody>
          <a:bodyPr/>
          <a:lstStyle>
            <a:lvl1pPr marL="0" indent="0">
              <a:lnSpc>
                <a:spcPct val="100000"/>
              </a:lnSpc>
              <a:spcBef>
                <a:spcPts val="0"/>
              </a:spcBef>
              <a:buNone/>
              <a:defRPr sz="2000"/>
            </a:lvl1pPr>
          </a:lstStyle>
          <a:p>
            <a:pPr lvl="0"/>
            <a:r>
              <a:rPr lang="en-US" noProof="0"/>
              <a:t>Click to edit Master text styles</a:t>
            </a:r>
          </a:p>
        </p:txBody>
      </p:sp>
      <p:sp>
        <p:nvSpPr>
          <p:cNvPr id="17" name="Text Placeholder 15">
            <a:extLst>
              <a:ext uri="{FF2B5EF4-FFF2-40B4-BE49-F238E27FC236}">
                <a16:creationId xmlns:a16="http://schemas.microsoft.com/office/drawing/2014/main" id="{F9A35D83-86B3-5132-45B2-6382E8F3A4C2}"/>
              </a:ext>
            </a:extLst>
          </p:cNvPr>
          <p:cNvSpPr>
            <a:spLocks noGrp="1"/>
          </p:cNvSpPr>
          <p:nvPr>
            <p:ph type="body" sz="quarter" idx="14" hasCustomPrompt="1"/>
          </p:nvPr>
        </p:nvSpPr>
        <p:spPr>
          <a:xfrm>
            <a:off x="9281160" y="3957272"/>
            <a:ext cx="1798955" cy="2062163"/>
          </a:xfrm>
        </p:spPr>
        <p:txBody>
          <a:bodyPr/>
          <a:lstStyle>
            <a:lvl1pPr marL="0" indent="0">
              <a:buNone/>
              <a:defRPr sz="25000" b="1">
                <a:solidFill>
                  <a:schemeClr val="tx2"/>
                </a:solidFill>
                <a:latin typeface="+mj-lt"/>
              </a:defRPr>
            </a:lvl1pPr>
          </a:lstStyle>
          <a:p>
            <a:pPr lvl="0"/>
            <a:r>
              <a:rPr lang="en-US" noProof="0"/>
              <a:t>”</a:t>
            </a:r>
          </a:p>
        </p:txBody>
      </p:sp>
      <p:sp>
        <p:nvSpPr>
          <p:cNvPr id="7" name="Date Placeholder 6">
            <a:extLst>
              <a:ext uri="{FF2B5EF4-FFF2-40B4-BE49-F238E27FC236}">
                <a16:creationId xmlns:a16="http://schemas.microsoft.com/office/drawing/2014/main" id="{C1F53ABF-1C17-E7D0-EEB7-468CEDF285C7}"/>
              </a:ext>
            </a:extLst>
          </p:cNvPr>
          <p:cNvSpPr>
            <a:spLocks noGrp="1"/>
          </p:cNvSpPr>
          <p:nvPr>
            <p:ph type="dt" sz="half" idx="16"/>
          </p:nvPr>
        </p:nvSpPr>
        <p:spPr/>
        <p:txBody>
          <a:bodyPr/>
          <a:lstStyle/>
          <a:p>
            <a:r>
              <a:rPr lang="en-US" noProof="0"/>
              <a:t>20XX</a:t>
            </a:r>
          </a:p>
        </p:txBody>
      </p:sp>
      <p:sp>
        <p:nvSpPr>
          <p:cNvPr id="8" name="Footer Placeholder 7">
            <a:extLst>
              <a:ext uri="{FF2B5EF4-FFF2-40B4-BE49-F238E27FC236}">
                <a16:creationId xmlns:a16="http://schemas.microsoft.com/office/drawing/2014/main" id="{86A64DF1-77A3-B856-5F46-12724706B8A1}"/>
              </a:ext>
            </a:extLst>
          </p:cNvPr>
          <p:cNvSpPr>
            <a:spLocks noGrp="1"/>
          </p:cNvSpPr>
          <p:nvPr>
            <p:ph type="ftr" sz="quarter" idx="17"/>
          </p:nvPr>
        </p:nvSpPr>
        <p:spPr/>
        <p:txBody>
          <a:bodyPr/>
          <a:lstStyle/>
          <a:p>
            <a:r>
              <a:rPr lang="en-US" noProof="0"/>
              <a:t>Presentation title</a:t>
            </a:r>
          </a:p>
        </p:txBody>
      </p:sp>
      <p:sp>
        <p:nvSpPr>
          <p:cNvPr id="9" name="Slide Number Placeholder 8">
            <a:extLst>
              <a:ext uri="{FF2B5EF4-FFF2-40B4-BE49-F238E27FC236}">
                <a16:creationId xmlns:a16="http://schemas.microsoft.com/office/drawing/2014/main" id="{D8961FC7-9CAD-4B2D-A8F6-C172AF6D5EB1}"/>
              </a:ext>
            </a:extLst>
          </p:cNvPr>
          <p:cNvSpPr>
            <a:spLocks noGrp="1"/>
          </p:cNvSpPr>
          <p:nvPr>
            <p:ph type="sldNum" sz="quarter" idx="18"/>
          </p:nvPr>
        </p:nvSpPr>
        <p:spPr/>
        <p:txBody>
          <a:bodyPr/>
          <a:lstStyle/>
          <a:p>
            <a:fld id="{8D0AFDD5-844D-364D-8AEC-50CF4D36D55D}" type="slidenum">
              <a:rPr lang="en-US" noProof="0" smtClean="0"/>
              <a:pPr/>
              <a:t>‹#›</a:t>
            </a:fld>
            <a:endParaRPr lang="en-US" noProof="0"/>
          </a:p>
        </p:txBody>
      </p:sp>
    </p:spTree>
    <p:extLst>
      <p:ext uri="{BB962C8B-B14F-4D97-AF65-F5344CB8AC3E}">
        <p14:creationId xmlns:p14="http://schemas.microsoft.com/office/powerpoint/2010/main" val="28843801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am x4">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7FDA4E-49F9-223C-DA55-A79802EE1883}"/>
              </a:ext>
            </a:extLst>
          </p:cNvPr>
          <p:cNvSpPr>
            <a:spLocks noGrp="1"/>
          </p:cNvSpPr>
          <p:nvPr>
            <p:ph type="title"/>
          </p:nvPr>
        </p:nvSpPr>
        <p:spPr/>
        <p:txBody>
          <a:bodyPr/>
          <a:lstStyle>
            <a:lvl1pPr>
              <a:defRPr>
                <a:solidFill>
                  <a:schemeClr val="bg1"/>
                </a:solidFill>
              </a:defRPr>
            </a:lvl1pPr>
          </a:lstStyle>
          <a:p>
            <a:r>
              <a:rPr lang="en-US" noProof="0"/>
              <a:t>Click to edit Master title style</a:t>
            </a:r>
          </a:p>
        </p:txBody>
      </p:sp>
      <p:sp>
        <p:nvSpPr>
          <p:cNvPr id="7" name="Google Shape;1149;p53">
            <a:extLst>
              <a:ext uri="{FF2B5EF4-FFF2-40B4-BE49-F238E27FC236}">
                <a16:creationId xmlns:a16="http://schemas.microsoft.com/office/drawing/2014/main" id="{E21113D2-FC9F-27EC-7A45-E8F7695D1407}"/>
              </a:ext>
            </a:extLst>
          </p:cNvPr>
          <p:cNvSpPr/>
          <p:nvPr userDrawn="1"/>
        </p:nvSpPr>
        <p:spPr>
          <a:xfrm>
            <a:off x="694922" y="2330750"/>
            <a:ext cx="2542032" cy="3200400"/>
          </a:xfrm>
          <a:prstGeom prst="rect">
            <a:avLst/>
          </a:prstGeom>
          <a:solidFill>
            <a:schemeClr val="accent4"/>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9" name="Google Shape;1149;p53">
            <a:extLst>
              <a:ext uri="{FF2B5EF4-FFF2-40B4-BE49-F238E27FC236}">
                <a16:creationId xmlns:a16="http://schemas.microsoft.com/office/drawing/2014/main" id="{AD0B836B-7152-D6F5-7044-4B3B321454F5}"/>
              </a:ext>
            </a:extLst>
          </p:cNvPr>
          <p:cNvSpPr/>
          <p:nvPr userDrawn="1"/>
        </p:nvSpPr>
        <p:spPr>
          <a:xfrm>
            <a:off x="3541000" y="2330750"/>
            <a:ext cx="2542032" cy="3200400"/>
          </a:xfrm>
          <a:prstGeom prst="rect">
            <a:avLst/>
          </a:prstGeom>
          <a:solidFill>
            <a:schemeClr val="accent4"/>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1" name="Google Shape;1149;p53">
            <a:extLst>
              <a:ext uri="{FF2B5EF4-FFF2-40B4-BE49-F238E27FC236}">
                <a16:creationId xmlns:a16="http://schemas.microsoft.com/office/drawing/2014/main" id="{65518B88-F549-D8C7-0CD2-91E7CABE5E13}"/>
              </a:ext>
            </a:extLst>
          </p:cNvPr>
          <p:cNvSpPr/>
          <p:nvPr userDrawn="1"/>
        </p:nvSpPr>
        <p:spPr>
          <a:xfrm>
            <a:off x="6387080" y="2328404"/>
            <a:ext cx="2542032" cy="3200400"/>
          </a:xfrm>
          <a:prstGeom prst="rect">
            <a:avLst/>
          </a:prstGeom>
          <a:solidFill>
            <a:schemeClr val="accent4"/>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3" name="Google Shape;1149;p53">
            <a:extLst>
              <a:ext uri="{FF2B5EF4-FFF2-40B4-BE49-F238E27FC236}">
                <a16:creationId xmlns:a16="http://schemas.microsoft.com/office/drawing/2014/main" id="{EF098B7F-7320-E28C-D4A0-9C0D6072BDA7}"/>
              </a:ext>
            </a:extLst>
          </p:cNvPr>
          <p:cNvSpPr/>
          <p:nvPr userDrawn="1"/>
        </p:nvSpPr>
        <p:spPr>
          <a:xfrm>
            <a:off x="9233158" y="2328404"/>
            <a:ext cx="2542032" cy="3200400"/>
          </a:xfrm>
          <a:prstGeom prst="rect">
            <a:avLst/>
          </a:prstGeom>
          <a:solidFill>
            <a:schemeClr val="accent4"/>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25" name="Text Placeholder 24">
            <a:extLst>
              <a:ext uri="{FF2B5EF4-FFF2-40B4-BE49-F238E27FC236}">
                <a16:creationId xmlns:a16="http://schemas.microsoft.com/office/drawing/2014/main" id="{2349526F-21BB-B06B-612E-8AAA322B41DD}"/>
              </a:ext>
            </a:extLst>
          </p:cNvPr>
          <p:cNvSpPr>
            <a:spLocks noGrp="1"/>
          </p:cNvSpPr>
          <p:nvPr>
            <p:ph type="body" sz="quarter" idx="14"/>
          </p:nvPr>
        </p:nvSpPr>
        <p:spPr>
          <a:xfrm>
            <a:off x="565816" y="2193042"/>
            <a:ext cx="2514600" cy="3200400"/>
          </a:xfrm>
          <a:solidFill>
            <a:schemeClr val="accent5"/>
          </a:solidFill>
          <a:ln w="25400">
            <a:solidFill>
              <a:schemeClr val="dk1"/>
            </a:solidFill>
          </a:ln>
        </p:spPr>
        <p:txBody>
          <a:bodyPr tIns="2377440"/>
          <a:lstStyle>
            <a:lvl1pPr marL="0" indent="0" algn="ctr">
              <a:buFont typeface="Arial" panose="020B0604020202020204" pitchFamily="34" charset="0"/>
              <a:buNone/>
              <a:defRPr sz="2000">
                <a:latin typeface="+mj-lt"/>
              </a:defRPr>
            </a:lvl1pPr>
          </a:lstStyle>
          <a:p>
            <a:pPr lvl="0"/>
            <a:r>
              <a:rPr lang="en-US" noProof="0"/>
              <a:t>Click to edit Master text styles</a:t>
            </a:r>
          </a:p>
        </p:txBody>
      </p:sp>
      <p:sp>
        <p:nvSpPr>
          <p:cNvPr id="23" name="Picture Placeholder 22">
            <a:extLst>
              <a:ext uri="{FF2B5EF4-FFF2-40B4-BE49-F238E27FC236}">
                <a16:creationId xmlns:a16="http://schemas.microsoft.com/office/drawing/2014/main" id="{99DE91A1-A01A-B800-F6EB-C013020202CF}"/>
              </a:ext>
            </a:extLst>
          </p:cNvPr>
          <p:cNvSpPr>
            <a:spLocks noGrp="1"/>
          </p:cNvSpPr>
          <p:nvPr>
            <p:ph type="pic" sz="quarter" idx="13"/>
          </p:nvPr>
        </p:nvSpPr>
        <p:spPr>
          <a:xfrm>
            <a:off x="579532" y="2193042"/>
            <a:ext cx="2487168" cy="2103120"/>
          </a:xfrm>
          <a:ln w="25400">
            <a:solidFill>
              <a:schemeClr val="tx1"/>
            </a:solidFill>
          </a:ln>
        </p:spPr>
        <p:txBody>
          <a:bodyPr anchor="ctr"/>
          <a:lstStyle>
            <a:lvl1pPr marL="0" indent="0" algn="ctr">
              <a:buNone/>
              <a:defRPr sz="1600"/>
            </a:lvl1pPr>
          </a:lstStyle>
          <a:p>
            <a:r>
              <a:rPr lang="en-US" noProof="0"/>
              <a:t>Click icon to add picture</a:t>
            </a:r>
          </a:p>
        </p:txBody>
      </p:sp>
      <p:sp>
        <p:nvSpPr>
          <p:cNvPr id="28" name="Text Placeholder 26">
            <a:extLst>
              <a:ext uri="{FF2B5EF4-FFF2-40B4-BE49-F238E27FC236}">
                <a16:creationId xmlns:a16="http://schemas.microsoft.com/office/drawing/2014/main" id="{733EF8C8-3849-9C80-1F6E-7038D1134789}"/>
              </a:ext>
            </a:extLst>
          </p:cNvPr>
          <p:cNvSpPr>
            <a:spLocks noGrp="1"/>
          </p:cNvSpPr>
          <p:nvPr>
            <p:ph type="body" sz="quarter" idx="15"/>
          </p:nvPr>
        </p:nvSpPr>
        <p:spPr>
          <a:xfrm>
            <a:off x="580220" y="4846546"/>
            <a:ext cx="2514600" cy="338328"/>
          </a:xfrm>
        </p:spPr>
        <p:txBody>
          <a:bodyPr/>
          <a:lstStyle>
            <a:lvl1pPr marL="0" indent="0" algn="ctr">
              <a:lnSpc>
                <a:spcPct val="100000"/>
              </a:lnSpc>
              <a:spcBef>
                <a:spcPts val="0"/>
              </a:spcBef>
              <a:buNone/>
              <a:defRPr sz="1600"/>
            </a:lvl1pPr>
          </a:lstStyle>
          <a:p>
            <a:pPr lvl="0"/>
            <a:r>
              <a:rPr lang="en-US" noProof="0"/>
              <a:t>Click to edit Master text styles</a:t>
            </a:r>
          </a:p>
        </p:txBody>
      </p:sp>
      <p:sp>
        <p:nvSpPr>
          <p:cNvPr id="29" name="Text Placeholder 24">
            <a:extLst>
              <a:ext uri="{FF2B5EF4-FFF2-40B4-BE49-F238E27FC236}">
                <a16:creationId xmlns:a16="http://schemas.microsoft.com/office/drawing/2014/main" id="{32F8A8CA-E278-E129-A09C-8C4B7CCA2DE2}"/>
              </a:ext>
            </a:extLst>
          </p:cNvPr>
          <p:cNvSpPr>
            <a:spLocks noGrp="1"/>
          </p:cNvSpPr>
          <p:nvPr>
            <p:ph type="body" sz="quarter" idx="16"/>
          </p:nvPr>
        </p:nvSpPr>
        <p:spPr>
          <a:xfrm>
            <a:off x="3419856" y="2193042"/>
            <a:ext cx="2514600" cy="3200400"/>
          </a:xfrm>
          <a:solidFill>
            <a:schemeClr val="accent5"/>
          </a:solidFill>
          <a:ln w="25400">
            <a:solidFill>
              <a:schemeClr val="dk1"/>
            </a:solidFill>
          </a:ln>
        </p:spPr>
        <p:txBody>
          <a:bodyPr tIns="2377440"/>
          <a:lstStyle>
            <a:lvl1pPr marL="0" indent="0" algn="ctr">
              <a:buFont typeface="Arial" panose="020B0604020202020204" pitchFamily="34" charset="0"/>
              <a:buNone/>
              <a:defRPr sz="2000">
                <a:latin typeface="+mj-lt"/>
              </a:defRPr>
            </a:lvl1pPr>
          </a:lstStyle>
          <a:p>
            <a:pPr lvl="0"/>
            <a:r>
              <a:rPr lang="en-US" noProof="0"/>
              <a:t>Click to edit Master text styles</a:t>
            </a:r>
          </a:p>
        </p:txBody>
      </p:sp>
      <p:sp>
        <p:nvSpPr>
          <p:cNvPr id="30" name="Picture Placeholder 22">
            <a:extLst>
              <a:ext uri="{FF2B5EF4-FFF2-40B4-BE49-F238E27FC236}">
                <a16:creationId xmlns:a16="http://schemas.microsoft.com/office/drawing/2014/main" id="{3CFBF841-C094-5FA8-63F2-F5DA37C0359A}"/>
              </a:ext>
            </a:extLst>
          </p:cNvPr>
          <p:cNvSpPr>
            <a:spLocks noGrp="1"/>
          </p:cNvSpPr>
          <p:nvPr>
            <p:ph type="pic" sz="quarter" idx="17"/>
          </p:nvPr>
        </p:nvSpPr>
        <p:spPr>
          <a:xfrm>
            <a:off x="3433572" y="2193042"/>
            <a:ext cx="2487168" cy="2103120"/>
          </a:xfrm>
          <a:ln w="25400">
            <a:solidFill>
              <a:schemeClr val="tx1"/>
            </a:solidFill>
          </a:ln>
        </p:spPr>
        <p:txBody>
          <a:bodyPr anchor="ctr"/>
          <a:lstStyle>
            <a:lvl1pPr marL="0" indent="0" algn="ctr">
              <a:buNone/>
              <a:defRPr sz="1600"/>
            </a:lvl1pPr>
          </a:lstStyle>
          <a:p>
            <a:r>
              <a:rPr lang="en-US" noProof="0"/>
              <a:t>Click icon to add picture</a:t>
            </a:r>
          </a:p>
        </p:txBody>
      </p:sp>
      <p:sp>
        <p:nvSpPr>
          <p:cNvPr id="31" name="Text Placeholder 26">
            <a:extLst>
              <a:ext uri="{FF2B5EF4-FFF2-40B4-BE49-F238E27FC236}">
                <a16:creationId xmlns:a16="http://schemas.microsoft.com/office/drawing/2014/main" id="{C76BA571-FE5C-F5F7-9056-20BD57DA6789}"/>
              </a:ext>
            </a:extLst>
          </p:cNvPr>
          <p:cNvSpPr>
            <a:spLocks noGrp="1"/>
          </p:cNvSpPr>
          <p:nvPr>
            <p:ph type="body" sz="quarter" idx="18"/>
          </p:nvPr>
        </p:nvSpPr>
        <p:spPr>
          <a:xfrm>
            <a:off x="3419856" y="4846546"/>
            <a:ext cx="2514600" cy="338328"/>
          </a:xfrm>
        </p:spPr>
        <p:txBody>
          <a:bodyPr/>
          <a:lstStyle>
            <a:lvl1pPr marL="0" indent="0" algn="ctr">
              <a:lnSpc>
                <a:spcPct val="100000"/>
              </a:lnSpc>
              <a:spcBef>
                <a:spcPts val="0"/>
              </a:spcBef>
              <a:buNone/>
              <a:defRPr sz="1600"/>
            </a:lvl1pPr>
          </a:lstStyle>
          <a:p>
            <a:pPr lvl="0"/>
            <a:r>
              <a:rPr lang="en-US" noProof="0"/>
              <a:t>Click to edit Master text styles</a:t>
            </a:r>
          </a:p>
        </p:txBody>
      </p:sp>
      <p:sp>
        <p:nvSpPr>
          <p:cNvPr id="32" name="Text Placeholder 24">
            <a:extLst>
              <a:ext uri="{FF2B5EF4-FFF2-40B4-BE49-F238E27FC236}">
                <a16:creationId xmlns:a16="http://schemas.microsoft.com/office/drawing/2014/main" id="{D7F9FC21-D881-DB86-4C69-C07821DCF3A7}"/>
              </a:ext>
            </a:extLst>
          </p:cNvPr>
          <p:cNvSpPr>
            <a:spLocks noGrp="1"/>
          </p:cNvSpPr>
          <p:nvPr>
            <p:ph type="body" sz="quarter" idx="19"/>
          </p:nvPr>
        </p:nvSpPr>
        <p:spPr>
          <a:xfrm>
            <a:off x="6263640" y="2193042"/>
            <a:ext cx="2514600" cy="3200400"/>
          </a:xfrm>
          <a:solidFill>
            <a:schemeClr val="accent5"/>
          </a:solidFill>
          <a:ln w="25400">
            <a:solidFill>
              <a:schemeClr val="dk1"/>
            </a:solidFill>
          </a:ln>
        </p:spPr>
        <p:txBody>
          <a:bodyPr tIns="2377440"/>
          <a:lstStyle>
            <a:lvl1pPr marL="0" indent="0" algn="ctr">
              <a:buFont typeface="Arial" panose="020B0604020202020204" pitchFamily="34" charset="0"/>
              <a:buNone/>
              <a:defRPr sz="2000">
                <a:latin typeface="+mj-lt"/>
              </a:defRPr>
            </a:lvl1pPr>
          </a:lstStyle>
          <a:p>
            <a:pPr lvl="0"/>
            <a:r>
              <a:rPr lang="en-US" noProof="0"/>
              <a:t>Click to edit Master text styles</a:t>
            </a:r>
          </a:p>
        </p:txBody>
      </p:sp>
      <p:sp>
        <p:nvSpPr>
          <p:cNvPr id="33" name="Picture Placeholder 22">
            <a:extLst>
              <a:ext uri="{FF2B5EF4-FFF2-40B4-BE49-F238E27FC236}">
                <a16:creationId xmlns:a16="http://schemas.microsoft.com/office/drawing/2014/main" id="{FE2E99DA-5661-F860-9E54-9C42590265FD}"/>
              </a:ext>
            </a:extLst>
          </p:cNvPr>
          <p:cNvSpPr>
            <a:spLocks noGrp="1"/>
          </p:cNvSpPr>
          <p:nvPr>
            <p:ph type="pic" sz="quarter" idx="20"/>
          </p:nvPr>
        </p:nvSpPr>
        <p:spPr>
          <a:xfrm>
            <a:off x="6277356" y="2193042"/>
            <a:ext cx="2487168" cy="2103120"/>
          </a:xfrm>
          <a:ln w="25400">
            <a:solidFill>
              <a:schemeClr val="tx1"/>
            </a:solidFill>
          </a:ln>
        </p:spPr>
        <p:txBody>
          <a:bodyPr anchor="ctr"/>
          <a:lstStyle>
            <a:lvl1pPr marL="0" indent="0" algn="ctr">
              <a:buNone/>
              <a:defRPr sz="1600"/>
            </a:lvl1pPr>
          </a:lstStyle>
          <a:p>
            <a:r>
              <a:rPr lang="en-US" noProof="0"/>
              <a:t>Click icon to add picture</a:t>
            </a:r>
          </a:p>
        </p:txBody>
      </p:sp>
      <p:sp>
        <p:nvSpPr>
          <p:cNvPr id="34" name="Text Placeholder 26">
            <a:extLst>
              <a:ext uri="{FF2B5EF4-FFF2-40B4-BE49-F238E27FC236}">
                <a16:creationId xmlns:a16="http://schemas.microsoft.com/office/drawing/2014/main" id="{99F1332D-1A76-8252-3A4A-73B5BE80BDA8}"/>
              </a:ext>
            </a:extLst>
          </p:cNvPr>
          <p:cNvSpPr>
            <a:spLocks noGrp="1"/>
          </p:cNvSpPr>
          <p:nvPr>
            <p:ph type="body" sz="quarter" idx="21"/>
          </p:nvPr>
        </p:nvSpPr>
        <p:spPr>
          <a:xfrm>
            <a:off x="6263640" y="4846546"/>
            <a:ext cx="2514600" cy="338328"/>
          </a:xfrm>
        </p:spPr>
        <p:txBody>
          <a:bodyPr/>
          <a:lstStyle>
            <a:lvl1pPr marL="0" indent="0" algn="ctr">
              <a:lnSpc>
                <a:spcPct val="100000"/>
              </a:lnSpc>
              <a:spcBef>
                <a:spcPts val="0"/>
              </a:spcBef>
              <a:buNone/>
              <a:defRPr sz="1600"/>
            </a:lvl1pPr>
          </a:lstStyle>
          <a:p>
            <a:pPr lvl="0"/>
            <a:r>
              <a:rPr lang="en-US" noProof="0"/>
              <a:t>Click to edit Master text styles</a:t>
            </a:r>
          </a:p>
        </p:txBody>
      </p:sp>
      <p:sp>
        <p:nvSpPr>
          <p:cNvPr id="35" name="Text Placeholder 24">
            <a:extLst>
              <a:ext uri="{FF2B5EF4-FFF2-40B4-BE49-F238E27FC236}">
                <a16:creationId xmlns:a16="http://schemas.microsoft.com/office/drawing/2014/main" id="{47253530-631C-01D6-E4D5-53EA91819AC5}"/>
              </a:ext>
            </a:extLst>
          </p:cNvPr>
          <p:cNvSpPr>
            <a:spLocks noGrp="1"/>
          </p:cNvSpPr>
          <p:nvPr>
            <p:ph type="body" sz="quarter" idx="22"/>
          </p:nvPr>
        </p:nvSpPr>
        <p:spPr>
          <a:xfrm>
            <a:off x="9107424" y="2169547"/>
            <a:ext cx="2514600" cy="3200400"/>
          </a:xfrm>
          <a:solidFill>
            <a:schemeClr val="accent5"/>
          </a:solidFill>
          <a:ln w="25400">
            <a:solidFill>
              <a:schemeClr val="dk1"/>
            </a:solidFill>
          </a:ln>
        </p:spPr>
        <p:txBody>
          <a:bodyPr tIns="2377440"/>
          <a:lstStyle>
            <a:lvl1pPr marL="0" indent="0" algn="ctr">
              <a:buFont typeface="Arial" panose="020B0604020202020204" pitchFamily="34" charset="0"/>
              <a:buNone/>
              <a:defRPr sz="2000">
                <a:latin typeface="+mj-lt"/>
              </a:defRPr>
            </a:lvl1pPr>
          </a:lstStyle>
          <a:p>
            <a:pPr lvl="0"/>
            <a:r>
              <a:rPr lang="en-US" noProof="0"/>
              <a:t>Click to edit Master text styles</a:t>
            </a:r>
          </a:p>
        </p:txBody>
      </p:sp>
      <p:sp>
        <p:nvSpPr>
          <p:cNvPr id="36" name="Picture Placeholder 22">
            <a:extLst>
              <a:ext uri="{FF2B5EF4-FFF2-40B4-BE49-F238E27FC236}">
                <a16:creationId xmlns:a16="http://schemas.microsoft.com/office/drawing/2014/main" id="{2087F48D-BCD6-2370-DFEB-3DC855770580}"/>
              </a:ext>
            </a:extLst>
          </p:cNvPr>
          <p:cNvSpPr>
            <a:spLocks noGrp="1"/>
          </p:cNvSpPr>
          <p:nvPr>
            <p:ph type="pic" sz="quarter" idx="23"/>
          </p:nvPr>
        </p:nvSpPr>
        <p:spPr>
          <a:xfrm>
            <a:off x="9121140" y="2169547"/>
            <a:ext cx="2487168" cy="2103120"/>
          </a:xfrm>
          <a:ln w="25400">
            <a:solidFill>
              <a:schemeClr val="tx1"/>
            </a:solidFill>
          </a:ln>
        </p:spPr>
        <p:txBody>
          <a:bodyPr anchor="ctr"/>
          <a:lstStyle>
            <a:lvl1pPr marL="0" indent="0" algn="ctr">
              <a:buNone/>
              <a:defRPr sz="1600"/>
            </a:lvl1pPr>
          </a:lstStyle>
          <a:p>
            <a:r>
              <a:rPr lang="en-US" noProof="0"/>
              <a:t>Click icon to add picture</a:t>
            </a:r>
          </a:p>
        </p:txBody>
      </p:sp>
      <p:sp>
        <p:nvSpPr>
          <p:cNvPr id="37" name="Text Placeholder 26">
            <a:extLst>
              <a:ext uri="{FF2B5EF4-FFF2-40B4-BE49-F238E27FC236}">
                <a16:creationId xmlns:a16="http://schemas.microsoft.com/office/drawing/2014/main" id="{2730E53E-4C0B-1C22-8754-2D69B55DF375}"/>
              </a:ext>
            </a:extLst>
          </p:cNvPr>
          <p:cNvSpPr>
            <a:spLocks noGrp="1"/>
          </p:cNvSpPr>
          <p:nvPr>
            <p:ph type="body" sz="quarter" idx="24"/>
          </p:nvPr>
        </p:nvSpPr>
        <p:spPr>
          <a:xfrm>
            <a:off x="9107424" y="4846546"/>
            <a:ext cx="2514600" cy="338328"/>
          </a:xfrm>
        </p:spPr>
        <p:txBody>
          <a:bodyPr/>
          <a:lstStyle>
            <a:lvl1pPr marL="0" indent="0" algn="ctr">
              <a:lnSpc>
                <a:spcPct val="100000"/>
              </a:lnSpc>
              <a:spcBef>
                <a:spcPts val="0"/>
              </a:spcBef>
              <a:buNone/>
              <a:defRPr sz="1600"/>
            </a:lvl1pPr>
          </a:lstStyle>
          <a:p>
            <a:pPr lvl="0"/>
            <a:r>
              <a:rPr lang="en-US" noProof="0"/>
              <a:t>Click to edit Master text styles</a:t>
            </a:r>
          </a:p>
        </p:txBody>
      </p:sp>
      <p:cxnSp>
        <p:nvCxnSpPr>
          <p:cNvPr id="47" name="Straight Connector 46">
            <a:extLst>
              <a:ext uri="{FF2B5EF4-FFF2-40B4-BE49-F238E27FC236}">
                <a16:creationId xmlns:a16="http://schemas.microsoft.com/office/drawing/2014/main" id="{78252B54-8A68-DB21-54FB-342276BCEE38}"/>
              </a:ext>
            </a:extLst>
          </p:cNvPr>
          <p:cNvCxnSpPr>
            <a:cxnSpLocks/>
          </p:cNvCxnSpPr>
          <p:nvPr userDrawn="1"/>
        </p:nvCxnSpPr>
        <p:spPr>
          <a:xfrm>
            <a:off x="0" y="6535885"/>
            <a:ext cx="8382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C384EF8F-B039-D242-A81B-F393B674C274}"/>
              </a:ext>
            </a:extLst>
          </p:cNvPr>
          <p:cNvCxnSpPr>
            <a:cxnSpLocks/>
          </p:cNvCxnSpPr>
          <p:nvPr userDrawn="1"/>
        </p:nvCxnSpPr>
        <p:spPr>
          <a:xfrm>
            <a:off x="1205025" y="6535885"/>
            <a:ext cx="416052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8A9D6E63-D581-350F-03A0-665A80481391}"/>
              </a:ext>
            </a:extLst>
          </p:cNvPr>
          <p:cNvCxnSpPr>
            <a:cxnSpLocks/>
          </p:cNvCxnSpPr>
          <p:nvPr userDrawn="1"/>
        </p:nvCxnSpPr>
        <p:spPr>
          <a:xfrm>
            <a:off x="6802120" y="6528812"/>
            <a:ext cx="384048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EA05D09F-A5CA-2745-537C-05333575CD8F}"/>
              </a:ext>
            </a:extLst>
          </p:cNvPr>
          <p:cNvCxnSpPr>
            <a:cxnSpLocks/>
          </p:cNvCxnSpPr>
          <p:nvPr userDrawn="1"/>
        </p:nvCxnSpPr>
        <p:spPr>
          <a:xfrm>
            <a:off x="11276341" y="6528816"/>
            <a:ext cx="9144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C2F2B86B-C1F2-7E0E-C065-E2B156A7F8E4}"/>
              </a:ext>
            </a:extLst>
          </p:cNvPr>
          <p:cNvSpPr>
            <a:spLocks noGrp="1"/>
          </p:cNvSpPr>
          <p:nvPr>
            <p:ph type="sldNum" sz="quarter" idx="12"/>
          </p:nvPr>
        </p:nvSpPr>
        <p:spPr/>
        <p:txBody>
          <a:bodyPr/>
          <a:lstStyle>
            <a:lvl1pPr>
              <a:defRPr>
                <a:solidFill>
                  <a:schemeClr val="bg1"/>
                </a:solidFill>
              </a:defRPr>
            </a:lvl1pPr>
          </a:lstStyle>
          <a:p>
            <a:fld id="{8D0AFDD5-844D-364D-8AEC-50CF4D36D55D}" type="slidenum">
              <a:rPr lang="en-US" noProof="0" smtClean="0"/>
              <a:pPr/>
              <a:t>‹#›</a:t>
            </a:fld>
            <a:endParaRPr lang="en-US" noProof="0"/>
          </a:p>
        </p:txBody>
      </p:sp>
      <p:sp>
        <p:nvSpPr>
          <p:cNvPr id="4" name="Footer Placeholder 3">
            <a:extLst>
              <a:ext uri="{FF2B5EF4-FFF2-40B4-BE49-F238E27FC236}">
                <a16:creationId xmlns:a16="http://schemas.microsoft.com/office/drawing/2014/main" id="{415DA4D1-2752-E7A4-2EB8-33E55361D7BE}"/>
              </a:ext>
            </a:extLst>
          </p:cNvPr>
          <p:cNvSpPr>
            <a:spLocks noGrp="1"/>
          </p:cNvSpPr>
          <p:nvPr>
            <p:ph type="ftr" sz="quarter" idx="11"/>
          </p:nvPr>
        </p:nvSpPr>
        <p:spPr/>
        <p:txBody>
          <a:bodyPr/>
          <a:lstStyle>
            <a:lvl1pPr>
              <a:defRPr>
                <a:solidFill>
                  <a:schemeClr val="bg1"/>
                </a:solidFill>
              </a:defRPr>
            </a:lvl1pPr>
          </a:lstStyle>
          <a:p>
            <a:r>
              <a:rPr lang="en-US" noProof="0"/>
              <a:t>Presentation title</a:t>
            </a:r>
          </a:p>
        </p:txBody>
      </p:sp>
      <p:sp>
        <p:nvSpPr>
          <p:cNvPr id="3" name="Date Placeholder 2">
            <a:extLst>
              <a:ext uri="{FF2B5EF4-FFF2-40B4-BE49-F238E27FC236}">
                <a16:creationId xmlns:a16="http://schemas.microsoft.com/office/drawing/2014/main" id="{0BC200B8-5151-AE1E-3DA7-04B965986211}"/>
              </a:ext>
            </a:extLst>
          </p:cNvPr>
          <p:cNvSpPr>
            <a:spLocks noGrp="1"/>
          </p:cNvSpPr>
          <p:nvPr>
            <p:ph type="dt" sz="half" idx="10"/>
          </p:nvPr>
        </p:nvSpPr>
        <p:spPr/>
        <p:txBody>
          <a:bodyPr/>
          <a:lstStyle>
            <a:lvl1pPr>
              <a:defRPr>
                <a:solidFill>
                  <a:schemeClr val="bg1"/>
                </a:solidFill>
              </a:defRPr>
            </a:lvl1pPr>
          </a:lstStyle>
          <a:p>
            <a:r>
              <a:rPr lang="en-US" noProof="0"/>
              <a:t>20XX</a:t>
            </a:r>
          </a:p>
        </p:txBody>
      </p:sp>
    </p:spTree>
    <p:extLst>
      <p:ext uri="{BB962C8B-B14F-4D97-AF65-F5344CB8AC3E}">
        <p14:creationId xmlns:p14="http://schemas.microsoft.com/office/powerpoint/2010/main" val="39393772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eam x8">
    <p:bg>
      <p:bgPr>
        <a:solidFill>
          <a:schemeClr val="accent2"/>
        </a:solidFill>
        <a:effectLst/>
      </p:bgPr>
    </p:bg>
    <p:spTree>
      <p:nvGrpSpPr>
        <p:cNvPr id="1" name=""/>
        <p:cNvGrpSpPr/>
        <p:nvPr/>
      </p:nvGrpSpPr>
      <p:grpSpPr>
        <a:xfrm>
          <a:off x="0" y="0"/>
          <a:ext cx="0" cy="0"/>
          <a:chOff x="0" y="0"/>
          <a:chExt cx="0" cy="0"/>
        </a:xfrm>
      </p:grpSpPr>
      <p:sp>
        <p:nvSpPr>
          <p:cNvPr id="8" name="Google Shape;1149;p53">
            <a:extLst>
              <a:ext uri="{FF2B5EF4-FFF2-40B4-BE49-F238E27FC236}">
                <a16:creationId xmlns:a16="http://schemas.microsoft.com/office/drawing/2014/main" id="{559D8666-7371-3C57-AFFE-49810709BDDB}"/>
              </a:ext>
            </a:extLst>
          </p:cNvPr>
          <p:cNvSpPr/>
          <p:nvPr userDrawn="1"/>
        </p:nvSpPr>
        <p:spPr>
          <a:xfrm>
            <a:off x="663551" y="1967633"/>
            <a:ext cx="2543865" cy="2085433"/>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2" name="Google Shape;1149;p53">
            <a:extLst>
              <a:ext uri="{FF2B5EF4-FFF2-40B4-BE49-F238E27FC236}">
                <a16:creationId xmlns:a16="http://schemas.microsoft.com/office/drawing/2014/main" id="{434B564B-DE03-74A6-773C-0FD4632658D1}"/>
              </a:ext>
            </a:extLst>
          </p:cNvPr>
          <p:cNvSpPr/>
          <p:nvPr userDrawn="1"/>
        </p:nvSpPr>
        <p:spPr>
          <a:xfrm>
            <a:off x="663550" y="4337851"/>
            <a:ext cx="2543865" cy="2085433"/>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5" name="Google Shape;1149;p53">
            <a:extLst>
              <a:ext uri="{FF2B5EF4-FFF2-40B4-BE49-F238E27FC236}">
                <a16:creationId xmlns:a16="http://schemas.microsoft.com/office/drawing/2014/main" id="{A98F51D8-7768-BB9C-DEFD-FE6F101B538B}"/>
              </a:ext>
            </a:extLst>
          </p:cNvPr>
          <p:cNvSpPr/>
          <p:nvPr userDrawn="1"/>
        </p:nvSpPr>
        <p:spPr>
          <a:xfrm>
            <a:off x="3509629" y="1967633"/>
            <a:ext cx="2543865" cy="2085433"/>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7" name="Google Shape;1149;p53">
            <a:extLst>
              <a:ext uri="{FF2B5EF4-FFF2-40B4-BE49-F238E27FC236}">
                <a16:creationId xmlns:a16="http://schemas.microsoft.com/office/drawing/2014/main" id="{824DDB7E-F583-BE45-8440-04134133EF5E}"/>
              </a:ext>
            </a:extLst>
          </p:cNvPr>
          <p:cNvSpPr/>
          <p:nvPr userDrawn="1"/>
        </p:nvSpPr>
        <p:spPr>
          <a:xfrm>
            <a:off x="3509628" y="4337851"/>
            <a:ext cx="2543865" cy="2085433"/>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9" name="Google Shape;1149;p53">
            <a:extLst>
              <a:ext uri="{FF2B5EF4-FFF2-40B4-BE49-F238E27FC236}">
                <a16:creationId xmlns:a16="http://schemas.microsoft.com/office/drawing/2014/main" id="{3AB34327-1213-C6F7-069A-661286889411}"/>
              </a:ext>
            </a:extLst>
          </p:cNvPr>
          <p:cNvSpPr/>
          <p:nvPr userDrawn="1"/>
        </p:nvSpPr>
        <p:spPr>
          <a:xfrm>
            <a:off x="6355709" y="1965287"/>
            <a:ext cx="2543865" cy="2085433"/>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21" name="Google Shape;1149;p53">
            <a:extLst>
              <a:ext uri="{FF2B5EF4-FFF2-40B4-BE49-F238E27FC236}">
                <a16:creationId xmlns:a16="http://schemas.microsoft.com/office/drawing/2014/main" id="{B6BF1339-971D-E8EC-9A92-C646A04A9796}"/>
              </a:ext>
            </a:extLst>
          </p:cNvPr>
          <p:cNvSpPr/>
          <p:nvPr userDrawn="1"/>
        </p:nvSpPr>
        <p:spPr>
          <a:xfrm>
            <a:off x="6355708" y="4335505"/>
            <a:ext cx="2543865" cy="2085433"/>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24" name="Google Shape;1149;p53">
            <a:extLst>
              <a:ext uri="{FF2B5EF4-FFF2-40B4-BE49-F238E27FC236}">
                <a16:creationId xmlns:a16="http://schemas.microsoft.com/office/drawing/2014/main" id="{2C16FE32-0722-CA1D-92A1-77B7780BDE81}"/>
              </a:ext>
            </a:extLst>
          </p:cNvPr>
          <p:cNvSpPr/>
          <p:nvPr userDrawn="1"/>
        </p:nvSpPr>
        <p:spPr>
          <a:xfrm>
            <a:off x="9201787" y="1965287"/>
            <a:ext cx="2543865" cy="2085433"/>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27" name="Google Shape;1149;p53">
            <a:extLst>
              <a:ext uri="{FF2B5EF4-FFF2-40B4-BE49-F238E27FC236}">
                <a16:creationId xmlns:a16="http://schemas.microsoft.com/office/drawing/2014/main" id="{A3D368EA-D182-9937-D248-E4051379E257}"/>
              </a:ext>
            </a:extLst>
          </p:cNvPr>
          <p:cNvSpPr/>
          <p:nvPr userDrawn="1"/>
        </p:nvSpPr>
        <p:spPr>
          <a:xfrm>
            <a:off x="9201786" y="4335505"/>
            <a:ext cx="2543865" cy="2085433"/>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2" name="Title 1">
            <a:extLst>
              <a:ext uri="{FF2B5EF4-FFF2-40B4-BE49-F238E27FC236}">
                <a16:creationId xmlns:a16="http://schemas.microsoft.com/office/drawing/2014/main" id="{ED7FDA4E-49F9-223C-DA55-A79802EE1883}"/>
              </a:ext>
            </a:extLst>
          </p:cNvPr>
          <p:cNvSpPr>
            <a:spLocks noGrp="1"/>
          </p:cNvSpPr>
          <p:nvPr>
            <p:ph type="title"/>
          </p:nvPr>
        </p:nvSpPr>
        <p:spPr/>
        <p:txBody>
          <a:bodyPr/>
          <a:lstStyle>
            <a:lvl1pPr>
              <a:defRPr>
                <a:solidFill>
                  <a:schemeClr val="tx1"/>
                </a:solidFill>
              </a:defRPr>
            </a:lvl1pPr>
          </a:lstStyle>
          <a:p>
            <a:r>
              <a:rPr lang="en-US" noProof="0"/>
              <a:t>Click to edit Master title style</a:t>
            </a:r>
          </a:p>
        </p:txBody>
      </p:sp>
      <p:sp>
        <p:nvSpPr>
          <p:cNvPr id="25" name="Text Placeholder 24">
            <a:extLst>
              <a:ext uri="{FF2B5EF4-FFF2-40B4-BE49-F238E27FC236}">
                <a16:creationId xmlns:a16="http://schemas.microsoft.com/office/drawing/2014/main" id="{2349526F-21BB-B06B-612E-8AAA322B41DD}"/>
              </a:ext>
            </a:extLst>
          </p:cNvPr>
          <p:cNvSpPr>
            <a:spLocks noGrp="1"/>
          </p:cNvSpPr>
          <p:nvPr>
            <p:ph type="body" sz="quarter" idx="14"/>
          </p:nvPr>
        </p:nvSpPr>
        <p:spPr>
          <a:xfrm>
            <a:off x="565816" y="1865376"/>
            <a:ext cx="2514600" cy="2084832"/>
          </a:xfrm>
          <a:solidFill>
            <a:schemeClr val="accent5"/>
          </a:solidFill>
          <a:ln w="25400">
            <a:solidFill>
              <a:schemeClr val="dk1"/>
            </a:solidFill>
          </a:ln>
        </p:spPr>
        <p:txBody>
          <a:bodyPr tIns="1490472"/>
          <a:lstStyle>
            <a:lvl1pPr marL="0" indent="0" algn="ctr">
              <a:buFont typeface="Arial" panose="020B0604020202020204" pitchFamily="34" charset="0"/>
              <a:buNone/>
              <a:defRPr sz="1600">
                <a:latin typeface="+mj-lt"/>
              </a:defRPr>
            </a:lvl1pPr>
          </a:lstStyle>
          <a:p>
            <a:pPr lvl="0"/>
            <a:r>
              <a:rPr lang="en-US" noProof="0"/>
              <a:t>Click to edit Master text styles</a:t>
            </a:r>
          </a:p>
        </p:txBody>
      </p:sp>
      <p:sp>
        <p:nvSpPr>
          <p:cNvPr id="23" name="Picture Placeholder 22">
            <a:extLst>
              <a:ext uri="{FF2B5EF4-FFF2-40B4-BE49-F238E27FC236}">
                <a16:creationId xmlns:a16="http://schemas.microsoft.com/office/drawing/2014/main" id="{99DE91A1-A01A-B800-F6EB-C013020202CF}"/>
              </a:ext>
            </a:extLst>
          </p:cNvPr>
          <p:cNvSpPr>
            <a:spLocks noGrp="1"/>
          </p:cNvSpPr>
          <p:nvPr>
            <p:ph type="pic" sz="quarter" idx="13"/>
          </p:nvPr>
        </p:nvSpPr>
        <p:spPr>
          <a:xfrm>
            <a:off x="579532" y="1874520"/>
            <a:ext cx="2487168" cy="1280160"/>
          </a:xfrm>
          <a:ln w="25400">
            <a:solidFill>
              <a:schemeClr val="tx1"/>
            </a:solidFill>
          </a:ln>
        </p:spPr>
        <p:txBody>
          <a:bodyPr anchor="ctr"/>
          <a:lstStyle>
            <a:lvl1pPr marL="0" indent="0" algn="ctr">
              <a:buNone/>
              <a:defRPr sz="1600"/>
            </a:lvl1pPr>
          </a:lstStyle>
          <a:p>
            <a:r>
              <a:rPr lang="en-US" noProof="0"/>
              <a:t>Click icon to add picture</a:t>
            </a:r>
          </a:p>
        </p:txBody>
      </p:sp>
      <p:sp>
        <p:nvSpPr>
          <p:cNvPr id="28" name="Text Placeholder 26">
            <a:extLst>
              <a:ext uri="{FF2B5EF4-FFF2-40B4-BE49-F238E27FC236}">
                <a16:creationId xmlns:a16="http://schemas.microsoft.com/office/drawing/2014/main" id="{733EF8C8-3849-9C80-1F6E-7038D1134789}"/>
              </a:ext>
            </a:extLst>
          </p:cNvPr>
          <p:cNvSpPr>
            <a:spLocks noGrp="1"/>
          </p:cNvSpPr>
          <p:nvPr>
            <p:ph type="body" sz="quarter" idx="15"/>
          </p:nvPr>
        </p:nvSpPr>
        <p:spPr>
          <a:xfrm>
            <a:off x="580220" y="3584901"/>
            <a:ext cx="2514600" cy="274320"/>
          </a:xfrm>
        </p:spPr>
        <p:txBody>
          <a:bodyPr/>
          <a:lstStyle>
            <a:lvl1pPr marL="0" indent="0" algn="ctr">
              <a:buNone/>
              <a:defRPr sz="1200"/>
            </a:lvl1pPr>
          </a:lstStyle>
          <a:p>
            <a:pPr lvl="0"/>
            <a:r>
              <a:rPr lang="en-US" noProof="0"/>
              <a:t>Click to edit Master text styles</a:t>
            </a:r>
          </a:p>
        </p:txBody>
      </p:sp>
      <p:sp>
        <p:nvSpPr>
          <p:cNvPr id="46" name="Text Placeholder 24">
            <a:extLst>
              <a:ext uri="{FF2B5EF4-FFF2-40B4-BE49-F238E27FC236}">
                <a16:creationId xmlns:a16="http://schemas.microsoft.com/office/drawing/2014/main" id="{F27A4420-EB9D-589B-DE9E-4CFCC6B25A6E}"/>
              </a:ext>
            </a:extLst>
          </p:cNvPr>
          <p:cNvSpPr>
            <a:spLocks noGrp="1"/>
          </p:cNvSpPr>
          <p:nvPr>
            <p:ph type="body" sz="quarter" idx="25"/>
          </p:nvPr>
        </p:nvSpPr>
        <p:spPr>
          <a:xfrm>
            <a:off x="565816" y="4242816"/>
            <a:ext cx="2514600" cy="2084832"/>
          </a:xfrm>
          <a:solidFill>
            <a:schemeClr val="accent5"/>
          </a:solidFill>
          <a:ln w="25400">
            <a:solidFill>
              <a:schemeClr val="dk1"/>
            </a:solidFill>
          </a:ln>
        </p:spPr>
        <p:txBody>
          <a:bodyPr tIns="1490472"/>
          <a:lstStyle>
            <a:lvl1pPr marL="0" indent="0" algn="ctr">
              <a:buFont typeface="Arial" panose="020B0604020202020204" pitchFamily="34" charset="0"/>
              <a:buNone/>
              <a:defRPr sz="1600">
                <a:latin typeface="+mj-lt"/>
              </a:defRPr>
            </a:lvl1pPr>
          </a:lstStyle>
          <a:p>
            <a:pPr lvl="0"/>
            <a:r>
              <a:rPr lang="en-US" noProof="0"/>
              <a:t>Click to edit Master text styles</a:t>
            </a:r>
          </a:p>
        </p:txBody>
      </p:sp>
      <p:sp>
        <p:nvSpPr>
          <p:cNvPr id="57" name="Picture Placeholder 22">
            <a:extLst>
              <a:ext uri="{FF2B5EF4-FFF2-40B4-BE49-F238E27FC236}">
                <a16:creationId xmlns:a16="http://schemas.microsoft.com/office/drawing/2014/main" id="{D76F8DA4-2C9A-48DE-DB4A-045A11601F4C}"/>
              </a:ext>
            </a:extLst>
          </p:cNvPr>
          <p:cNvSpPr>
            <a:spLocks noGrp="1"/>
          </p:cNvSpPr>
          <p:nvPr>
            <p:ph type="pic" sz="quarter" idx="36"/>
          </p:nvPr>
        </p:nvSpPr>
        <p:spPr>
          <a:xfrm>
            <a:off x="579532" y="4242816"/>
            <a:ext cx="2487168" cy="1280160"/>
          </a:xfrm>
          <a:ln w="25400">
            <a:solidFill>
              <a:schemeClr val="tx1"/>
            </a:solidFill>
          </a:ln>
        </p:spPr>
        <p:txBody>
          <a:bodyPr anchor="ctr"/>
          <a:lstStyle>
            <a:lvl1pPr marL="0" indent="0" algn="ctr">
              <a:buNone/>
              <a:defRPr sz="1600"/>
            </a:lvl1pPr>
          </a:lstStyle>
          <a:p>
            <a:r>
              <a:rPr lang="en-US" noProof="0"/>
              <a:t>Click icon to add picture</a:t>
            </a:r>
          </a:p>
        </p:txBody>
      </p:sp>
      <p:sp>
        <p:nvSpPr>
          <p:cNvPr id="47" name="Text Placeholder 26">
            <a:extLst>
              <a:ext uri="{FF2B5EF4-FFF2-40B4-BE49-F238E27FC236}">
                <a16:creationId xmlns:a16="http://schemas.microsoft.com/office/drawing/2014/main" id="{010C7458-97A7-97A1-88E7-1D3194A7EA4C}"/>
              </a:ext>
            </a:extLst>
          </p:cNvPr>
          <p:cNvSpPr>
            <a:spLocks noGrp="1"/>
          </p:cNvSpPr>
          <p:nvPr>
            <p:ph type="body" sz="quarter" idx="26"/>
          </p:nvPr>
        </p:nvSpPr>
        <p:spPr>
          <a:xfrm>
            <a:off x="580220" y="5947269"/>
            <a:ext cx="2514600" cy="274320"/>
          </a:xfrm>
        </p:spPr>
        <p:txBody>
          <a:bodyPr/>
          <a:lstStyle>
            <a:lvl1pPr marL="0" indent="0" algn="ctr">
              <a:buNone/>
              <a:defRPr sz="1200"/>
            </a:lvl1pPr>
          </a:lstStyle>
          <a:p>
            <a:pPr lvl="0"/>
            <a:r>
              <a:rPr lang="en-US" noProof="0"/>
              <a:t>Click to edit Master text styles</a:t>
            </a:r>
          </a:p>
        </p:txBody>
      </p:sp>
      <p:sp>
        <p:nvSpPr>
          <p:cNvPr id="29" name="Text Placeholder 24">
            <a:extLst>
              <a:ext uri="{FF2B5EF4-FFF2-40B4-BE49-F238E27FC236}">
                <a16:creationId xmlns:a16="http://schemas.microsoft.com/office/drawing/2014/main" id="{32F8A8CA-E278-E129-A09C-8C4B7CCA2DE2}"/>
              </a:ext>
            </a:extLst>
          </p:cNvPr>
          <p:cNvSpPr>
            <a:spLocks noGrp="1"/>
          </p:cNvSpPr>
          <p:nvPr>
            <p:ph type="body" sz="quarter" idx="16"/>
          </p:nvPr>
        </p:nvSpPr>
        <p:spPr>
          <a:xfrm>
            <a:off x="3419856" y="1865376"/>
            <a:ext cx="2514600" cy="2084832"/>
          </a:xfrm>
          <a:solidFill>
            <a:schemeClr val="accent5"/>
          </a:solidFill>
          <a:ln w="25400">
            <a:solidFill>
              <a:schemeClr val="dk1"/>
            </a:solidFill>
          </a:ln>
        </p:spPr>
        <p:txBody>
          <a:bodyPr tIns="1490472"/>
          <a:lstStyle>
            <a:lvl1pPr marL="0" indent="0" algn="ctr">
              <a:buFont typeface="Arial" panose="020B0604020202020204" pitchFamily="34" charset="0"/>
              <a:buNone/>
              <a:defRPr sz="1600">
                <a:latin typeface="+mj-lt"/>
              </a:defRPr>
            </a:lvl1pPr>
          </a:lstStyle>
          <a:p>
            <a:pPr lvl="0"/>
            <a:r>
              <a:rPr lang="en-US" noProof="0"/>
              <a:t>Click to edit Master text styles</a:t>
            </a:r>
          </a:p>
        </p:txBody>
      </p:sp>
      <p:sp>
        <p:nvSpPr>
          <p:cNvPr id="30" name="Picture Placeholder 22">
            <a:extLst>
              <a:ext uri="{FF2B5EF4-FFF2-40B4-BE49-F238E27FC236}">
                <a16:creationId xmlns:a16="http://schemas.microsoft.com/office/drawing/2014/main" id="{3CFBF841-C094-5FA8-63F2-F5DA37C0359A}"/>
              </a:ext>
            </a:extLst>
          </p:cNvPr>
          <p:cNvSpPr>
            <a:spLocks noGrp="1"/>
          </p:cNvSpPr>
          <p:nvPr>
            <p:ph type="pic" sz="quarter" idx="17"/>
          </p:nvPr>
        </p:nvSpPr>
        <p:spPr>
          <a:xfrm>
            <a:off x="3433572" y="1874520"/>
            <a:ext cx="2487168" cy="1280160"/>
          </a:xfrm>
          <a:ln w="25400">
            <a:solidFill>
              <a:schemeClr val="tx1"/>
            </a:solidFill>
          </a:ln>
        </p:spPr>
        <p:txBody>
          <a:bodyPr anchor="ctr"/>
          <a:lstStyle>
            <a:lvl1pPr marL="0" indent="0" algn="ctr">
              <a:buNone/>
              <a:defRPr sz="1600"/>
            </a:lvl1pPr>
          </a:lstStyle>
          <a:p>
            <a:r>
              <a:rPr lang="en-US" noProof="0"/>
              <a:t>Click icon to add picture</a:t>
            </a:r>
          </a:p>
        </p:txBody>
      </p:sp>
      <p:sp>
        <p:nvSpPr>
          <p:cNvPr id="31" name="Text Placeholder 26">
            <a:extLst>
              <a:ext uri="{FF2B5EF4-FFF2-40B4-BE49-F238E27FC236}">
                <a16:creationId xmlns:a16="http://schemas.microsoft.com/office/drawing/2014/main" id="{C76BA571-FE5C-F5F7-9056-20BD57DA6789}"/>
              </a:ext>
            </a:extLst>
          </p:cNvPr>
          <p:cNvSpPr>
            <a:spLocks noGrp="1"/>
          </p:cNvSpPr>
          <p:nvPr>
            <p:ph type="body" sz="quarter" idx="18"/>
          </p:nvPr>
        </p:nvSpPr>
        <p:spPr>
          <a:xfrm>
            <a:off x="3419856" y="3584901"/>
            <a:ext cx="2514600" cy="274320"/>
          </a:xfrm>
        </p:spPr>
        <p:txBody>
          <a:bodyPr/>
          <a:lstStyle>
            <a:lvl1pPr marL="0" indent="0" algn="ctr">
              <a:buNone/>
              <a:defRPr sz="1200"/>
            </a:lvl1pPr>
          </a:lstStyle>
          <a:p>
            <a:pPr lvl="0"/>
            <a:r>
              <a:rPr lang="en-US" noProof="0"/>
              <a:t>Click to edit Master text styles</a:t>
            </a:r>
          </a:p>
        </p:txBody>
      </p:sp>
      <p:sp>
        <p:nvSpPr>
          <p:cNvPr id="48" name="Text Placeholder 24">
            <a:extLst>
              <a:ext uri="{FF2B5EF4-FFF2-40B4-BE49-F238E27FC236}">
                <a16:creationId xmlns:a16="http://schemas.microsoft.com/office/drawing/2014/main" id="{27F73601-DBA6-A721-D6BF-321A387810A8}"/>
              </a:ext>
            </a:extLst>
          </p:cNvPr>
          <p:cNvSpPr>
            <a:spLocks noGrp="1"/>
          </p:cNvSpPr>
          <p:nvPr>
            <p:ph type="body" sz="quarter" idx="27"/>
          </p:nvPr>
        </p:nvSpPr>
        <p:spPr>
          <a:xfrm>
            <a:off x="3419856" y="4242816"/>
            <a:ext cx="2514600" cy="2084832"/>
          </a:xfrm>
          <a:solidFill>
            <a:schemeClr val="accent5"/>
          </a:solidFill>
          <a:ln w="25400">
            <a:solidFill>
              <a:schemeClr val="dk1"/>
            </a:solidFill>
          </a:ln>
        </p:spPr>
        <p:txBody>
          <a:bodyPr tIns="1490472"/>
          <a:lstStyle>
            <a:lvl1pPr marL="0" indent="0" algn="ctr">
              <a:buFont typeface="Arial" panose="020B0604020202020204" pitchFamily="34" charset="0"/>
              <a:buNone/>
              <a:defRPr sz="1600">
                <a:latin typeface="+mj-lt"/>
              </a:defRPr>
            </a:lvl1pPr>
          </a:lstStyle>
          <a:p>
            <a:pPr lvl="0"/>
            <a:r>
              <a:rPr lang="en-US" noProof="0"/>
              <a:t>Click to edit Master text styles</a:t>
            </a:r>
          </a:p>
        </p:txBody>
      </p:sp>
      <p:sp>
        <p:nvSpPr>
          <p:cNvPr id="49" name="Picture Placeholder 22">
            <a:extLst>
              <a:ext uri="{FF2B5EF4-FFF2-40B4-BE49-F238E27FC236}">
                <a16:creationId xmlns:a16="http://schemas.microsoft.com/office/drawing/2014/main" id="{060504F7-2F69-FC38-B09C-5DCA35CD85A9}"/>
              </a:ext>
            </a:extLst>
          </p:cNvPr>
          <p:cNvSpPr>
            <a:spLocks noGrp="1"/>
          </p:cNvSpPr>
          <p:nvPr>
            <p:ph type="pic" sz="quarter" idx="28"/>
          </p:nvPr>
        </p:nvSpPr>
        <p:spPr>
          <a:xfrm>
            <a:off x="3433572" y="4242816"/>
            <a:ext cx="2487168" cy="1280160"/>
          </a:xfrm>
          <a:ln w="25400">
            <a:solidFill>
              <a:schemeClr val="tx1"/>
            </a:solidFill>
          </a:ln>
        </p:spPr>
        <p:txBody>
          <a:bodyPr anchor="ctr"/>
          <a:lstStyle>
            <a:lvl1pPr marL="0" indent="0" algn="ctr">
              <a:buNone/>
              <a:defRPr sz="1600"/>
            </a:lvl1pPr>
          </a:lstStyle>
          <a:p>
            <a:r>
              <a:rPr lang="en-US" noProof="0"/>
              <a:t>Click icon to add picture</a:t>
            </a:r>
          </a:p>
        </p:txBody>
      </p:sp>
      <p:sp>
        <p:nvSpPr>
          <p:cNvPr id="50" name="Text Placeholder 26">
            <a:extLst>
              <a:ext uri="{FF2B5EF4-FFF2-40B4-BE49-F238E27FC236}">
                <a16:creationId xmlns:a16="http://schemas.microsoft.com/office/drawing/2014/main" id="{3843A45B-37B6-D773-B219-9EBAD5F19532}"/>
              </a:ext>
            </a:extLst>
          </p:cNvPr>
          <p:cNvSpPr>
            <a:spLocks noGrp="1"/>
          </p:cNvSpPr>
          <p:nvPr>
            <p:ph type="body" sz="quarter" idx="29"/>
          </p:nvPr>
        </p:nvSpPr>
        <p:spPr>
          <a:xfrm>
            <a:off x="3419856" y="5947269"/>
            <a:ext cx="2514600" cy="274320"/>
          </a:xfrm>
        </p:spPr>
        <p:txBody>
          <a:bodyPr/>
          <a:lstStyle>
            <a:lvl1pPr marL="0" indent="0" algn="ctr">
              <a:buNone/>
              <a:defRPr sz="1200"/>
            </a:lvl1pPr>
          </a:lstStyle>
          <a:p>
            <a:pPr lvl="0"/>
            <a:r>
              <a:rPr lang="en-US" noProof="0"/>
              <a:t>Click to edit Master text styles</a:t>
            </a:r>
          </a:p>
        </p:txBody>
      </p:sp>
      <p:sp>
        <p:nvSpPr>
          <p:cNvPr id="32" name="Text Placeholder 24">
            <a:extLst>
              <a:ext uri="{FF2B5EF4-FFF2-40B4-BE49-F238E27FC236}">
                <a16:creationId xmlns:a16="http://schemas.microsoft.com/office/drawing/2014/main" id="{D7F9FC21-D881-DB86-4C69-C07821DCF3A7}"/>
              </a:ext>
            </a:extLst>
          </p:cNvPr>
          <p:cNvSpPr>
            <a:spLocks noGrp="1"/>
          </p:cNvSpPr>
          <p:nvPr>
            <p:ph type="body" sz="quarter" idx="19"/>
          </p:nvPr>
        </p:nvSpPr>
        <p:spPr>
          <a:xfrm>
            <a:off x="6263640" y="1865376"/>
            <a:ext cx="2514600" cy="2084832"/>
          </a:xfrm>
          <a:solidFill>
            <a:schemeClr val="accent5"/>
          </a:solidFill>
          <a:ln w="25400">
            <a:solidFill>
              <a:schemeClr val="dk1"/>
            </a:solidFill>
          </a:ln>
        </p:spPr>
        <p:txBody>
          <a:bodyPr tIns="1490472"/>
          <a:lstStyle>
            <a:lvl1pPr marL="0" indent="0" algn="ctr">
              <a:buFont typeface="Arial" panose="020B0604020202020204" pitchFamily="34" charset="0"/>
              <a:buNone/>
              <a:defRPr sz="1600">
                <a:latin typeface="+mj-lt"/>
              </a:defRPr>
            </a:lvl1pPr>
          </a:lstStyle>
          <a:p>
            <a:pPr lvl="0"/>
            <a:r>
              <a:rPr lang="en-US" noProof="0"/>
              <a:t>Click to edit Master text styles</a:t>
            </a:r>
          </a:p>
        </p:txBody>
      </p:sp>
      <p:sp>
        <p:nvSpPr>
          <p:cNvPr id="33" name="Picture Placeholder 22">
            <a:extLst>
              <a:ext uri="{FF2B5EF4-FFF2-40B4-BE49-F238E27FC236}">
                <a16:creationId xmlns:a16="http://schemas.microsoft.com/office/drawing/2014/main" id="{FE2E99DA-5661-F860-9E54-9C42590265FD}"/>
              </a:ext>
            </a:extLst>
          </p:cNvPr>
          <p:cNvSpPr>
            <a:spLocks noGrp="1"/>
          </p:cNvSpPr>
          <p:nvPr>
            <p:ph type="pic" sz="quarter" idx="20"/>
          </p:nvPr>
        </p:nvSpPr>
        <p:spPr>
          <a:xfrm>
            <a:off x="6277356" y="1874520"/>
            <a:ext cx="2487168" cy="1280160"/>
          </a:xfrm>
          <a:ln w="25400">
            <a:solidFill>
              <a:schemeClr val="tx1"/>
            </a:solidFill>
          </a:ln>
        </p:spPr>
        <p:txBody>
          <a:bodyPr anchor="ctr"/>
          <a:lstStyle>
            <a:lvl1pPr marL="0" indent="0" algn="ctr">
              <a:buNone/>
              <a:defRPr sz="1600"/>
            </a:lvl1pPr>
          </a:lstStyle>
          <a:p>
            <a:r>
              <a:rPr lang="en-US" noProof="0"/>
              <a:t>Click icon to add picture</a:t>
            </a:r>
          </a:p>
        </p:txBody>
      </p:sp>
      <p:sp>
        <p:nvSpPr>
          <p:cNvPr id="34" name="Text Placeholder 26">
            <a:extLst>
              <a:ext uri="{FF2B5EF4-FFF2-40B4-BE49-F238E27FC236}">
                <a16:creationId xmlns:a16="http://schemas.microsoft.com/office/drawing/2014/main" id="{99F1332D-1A76-8252-3A4A-73B5BE80BDA8}"/>
              </a:ext>
            </a:extLst>
          </p:cNvPr>
          <p:cNvSpPr>
            <a:spLocks noGrp="1"/>
          </p:cNvSpPr>
          <p:nvPr>
            <p:ph type="body" sz="quarter" idx="21"/>
          </p:nvPr>
        </p:nvSpPr>
        <p:spPr>
          <a:xfrm>
            <a:off x="6263640" y="3584901"/>
            <a:ext cx="2514600" cy="274320"/>
          </a:xfrm>
        </p:spPr>
        <p:txBody>
          <a:bodyPr/>
          <a:lstStyle>
            <a:lvl1pPr marL="0" indent="0" algn="ctr">
              <a:buNone/>
              <a:defRPr sz="1200"/>
            </a:lvl1pPr>
          </a:lstStyle>
          <a:p>
            <a:pPr lvl="0"/>
            <a:r>
              <a:rPr lang="en-US" noProof="0"/>
              <a:t>Click to edit Master text styles</a:t>
            </a:r>
          </a:p>
        </p:txBody>
      </p:sp>
      <p:sp>
        <p:nvSpPr>
          <p:cNvPr id="51" name="Text Placeholder 24">
            <a:extLst>
              <a:ext uri="{FF2B5EF4-FFF2-40B4-BE49-F238E27FC236}">
                <a16:creationId xmlns:a16="http://schemas.microsoft.com/office/drawing/2014/main" id="{E5E9A104-54F0-5100-0B27-DBD2DF206786}"/>
              </a:ext>
            </a:extLst>
          </p:cNvPr>
          <p:cNvSpPr>
            <a:spLocks noGrp="1"/>
          </p:cNvSpPr>
          <p:nvPr>
            <p:ph type="body" sz="quarter" idx="30"/>
          </p:nvPr>
        </p:nvSpPr>
        <p:spPr>
          <a:xfrm>
            <a:off x="6263640" y="4242816"/>
            <a:ext cx="2514600" cy="2084832"/>
          </a:xfrm>
          <a:solidFill>
            <a:schemeClr val="accent5"/>
          </a:solidFill>
          <a:ln w="25400">
            <a:solidFill>
              <a:schemeClr val="dk1"/>
            </a:solidFill>
          </a:ln>
        </p:spPr>
        <p:txBody>
          <a:bodyPr tIns="1490472"/>
          <a:lstStyle>
            <a:lvl1pPr marL="0" indent="0" algn="ctr">
              <a:buFont typeface="Arial" panose="020B0604020202020204" pitchFamily="34" charset="0"/>
              <a:buNone/>
              <a:defRPr sz="1600">
                <a:latin typeface="+mj-lt"/>
              </a:defRPr>
            </a:lvl1pPr>
          </a:lstStyle>
          <a:p>
            <a:pPr lvl="0"/>
            <a:r>
              <a:rPr lang="en-US" noProof="0"/>
              <a:t>Click to edit Master text styles</a:t>
            </a:r>
          </a:p>
        </p:txBody>
      </p:sp>
      <p:sp>
        <p:nvSpPr>
          <p:cNvPr id="52" name="Picture Placeholder 22">
            <a:extLst>
              <a:ext uri="{FF2B5EF4-FFF2-40B4-BE49-F238E27FC236}">
                <a16:creationId xmlns:a16="http://schemas.microsoft.com/office/drawing/2014/main" id="{23469072-7775-90E2-6C92-C6D03C1DACB0}"/>
              </a:ext>
            </a:extLst>
          </p:cNvPr>
          <p:cNvSpPr>
            <a:spLocks noGrp="1"/>
          </p:cNvSpPr>
          <p:nvPr>
            <p:ph type="pic" sz="quarter" idx="31"/>
          </p:nvPr>
        </p:nvSpPr>
        <p:spPr>
          <a:xfrm>
            <a:off x="6277356" y="4242816"/>
            <a:ext cx="2487168" cy="1280160"/>
          </a:xfrm>
          <a:ln w="25400">
            <a:solidFill>
              <a:schemeClr val="tx1"/>
            </a:solidFill>
          </a:ln>
        </p:spPr>
        <p:txBody>
          <a:bodyPr anchor="ctr"/>
          <a:lstStyle>
            <a:lvl1pPr marL="0" indent="0" algn="ctr">
              <a:buNone/>
              <a:defRPr sz="1600"/>
            </a:lvl1pPr>
          </a:lstStyle>
          <a:p>
            <a:r>
              <a:rPr lang="en-US" noProof="0"/>
              <a:t>Click icon to add picture</a:t>
            </a:r>
          </a:p>
        </p:txBody>
      </p:sp>
      <p:sp>
        <p:nvSpPr>
          <p:cNvPr id="53" name="Text Placeholder 26">
            <a:extLst>
              <a:ext uri="{FF2B5EF4-FFF2-40B4-BE49-F238E27FC236}">
                <a16:creationId xmlns:a16="http://schemas.microsoft.com/office/drawing/2014/main" id="{BF06B9AA-555D-874C-1198-B3ED9EBC7140}"/>
              </a:ext>
            </a:extLst>
          </p:cNvPr>
          <p:cNvSpPr>
            <a:spLocks noGrp="1"/>
          </p:cNvSpPr>
          <p:nvPr>
            <p:ph type="body" sz="quarter" idx="32"/>
          </p:nvPr>
        </p:nvSpPr>
        <p:spPr>
          <a:xfrm>
            <a:off x="6263640" y="5947269"/>
            <a:ext cx="2514600" cy="274320"/>
          </a:xfrm>
        </p:spPr>
        <p:txBody>
          <a:bodyPr/>
          <a:lstStyle>
            <a:lvl1pPr marL="0" indent="0" algn="ctr">
              <a:buNone/>
              <a:defRPr sz="1200"/>
            </a:lvl1pPr>
          </a:lstStyle>
          <a:p>
            <a:pPr lvl="0"/>
            <a:r>
              <a:rPr lang="en-US" noProof="0"/>
              <a:t>Click to edit Master text styles</a:t>
            </a:r>
          </a:p>
        </p:txBody>
      </p:sp>
      <p:sp>
        <p:nvSpPr>
          <p:cNvPr id="35" name="Text Placeholder 24">
            <a:extLst>
              <a:ext uri="{FF2B5EF4-FFF2-40B4-BE49-F238E27FC236}">
                <a16:creationId xmlns:a16="http://schemas.microsoft.com/office/drawing/2014/main" id="{47253530-631C-01D6-E4D5-53EA91819AC5}"/>
              </a:ext>
            </a:extLst>
          </p:cNvPr>
          <p:cNvSpPr>
            <a:spLocks noGrp="1"/>
          </p:cNvSpPr>
          <p:nvPr>
            <p:ph type="body" sz="quarter" idx="22"/>
          </p:nvPr>
        </p:nvSpPr>
        <p:spPr>
          <a:xfrm>
            <a:off x="9107424" y="1865376"/>
            <a:ext cx="2514600" cy="2084832"/>
          </a:xfrm>
          <a:solidFill>
            <a:schemeClr val="accent5"/>
          </a:solidFill>
          <a:ln w="25400">
            <a:solidFill>
              <a:schemeClr val="dk1"/>
            </a:solidFill>
          </a:ln>
        </p:spPr>
        <p:txBody>
          <a:bodyPr tIns="1490472"/>
          <a:lstStyle>
            <a:lvl1pPr marL="0" indent="0" algn="ctr">
              <a:buFont typeface="Arial" panose="020B0604020202020204" pitchFamily="34" charset="0"/>
              <a:buNone/>
              <a:defRPr sz="1600">
                <a:latin typeface="+mj-lt"/>
              </a:defRPr>
            </a:lvl1pPr>
          </a:lstStyle>
          <a:p>
            <a:pPr lvl="0"/>
            <a:r>
              <a:rPr lang="en-US" noProof="0"/>
              <a:t>Click to edit Master text styles</a:t>
            </a:r>
          </a:p>
        </p:txBody>
      </p:sp>
      <p:sp>
        <p:nvSpPr>
          <p:cNvPr id="36" name="Picture Placeholder 22">
            <a:extLst>
              <a:ext uri="{FF2B5EF4-FFF2-40B4-BE49-F238E27FC236}">
                <a16:creationId xmlns:a16="http://schemas.microsoft.com/office/drawing/2014/main" id="{2087F48D-BCD6-2370-DFEB-3DC855770580}"/>
              </a:ext>
            </a:extLst>
          </p:cNvPr>
          <p:cNvSpPr>
            <a:spLocks noGrp="1"/>
          </p:cNvSpPr>
          <p:nvPr>
            <p:ph type="pic" sz="quarter" idx="23"/>
          </p:nvPr>
        </p:nvSpPr>
        <p:spPr>
          <a:xfrm>
            <a:off x="9121140" y="1874520"/>
            <a:ext cx="2487168" cy="1280160"/>
          </a:xfrm>
          <a:ln w="25400">
            <a:solidFill>
              <a:schemeClr val="tx1"/>
            </a:solidFill>
          </a:ln>
        </p:spPr>
        <p:txBody>
          <a:bodyPr anchor="ctr"/>
          <a:lstStyle>
            <a:lvl1pPr marL="0" indent="0" algn="ctr">
              <a:buNone/>
              <a:defRPr sz="1600"/>
            </a:lvl1pPr>
          </a:lstStyle>
          <a:p>
            <a:r>
              <a:rPr lang="en-US" noProof="0"/>
              <a:t>Click icon to add picture</a:t>
            </a:r>
          </a:p>
        </p:txBody>
      </p:sp>
      <p:sp>
        <p:nvSpPr>
          <p:cNvPr id="37" name="Text Placeholder 26">
            <a:extLst>
              <a:ext uri="{FF2B5EF4-FFF2-40B4-BE49-F238E27FC236}">
                <a16:creationId xmlns:a16="http://schemas.microsoft.com/office/drawing/2014/main" id="{2730E53E-4C0B-1C22-8754-2D69B55DF375}"/>
              </a:ext>
            </a:extLst>
          </p:cNvPr>
          <p:cNvSpPr>
            <a:spLocks noGrp="1"/>
          </p:cNvSpPr>
          <p:nvPr>
            <p:ph type="body" sz="quarter" idx="24"/>
          </p:nvPr>
        </p:nvSpPr>
        <p:spPr>
          <a:xfrm>
            <a:off x="9107424" y="3584901"/>
            <a:ext cx="2514600" cy="274320"/>
          </a:xfrm>
        </p:spPr>
        <p:txBody>
          <a:bodyPr/>
          <a:lstStyle>
            <a:lvl1pPr marL="0" indent="0" algn="ctr">
              <a:buNone/>
              <a:defRPr sz="1200"/>
            </a:lvl1pPr>
          </a:lstStyle>
          <a:p>
            <a:pPr lvl="0"/>
            <a:r>
              <a:rPr lang="en-US" noProof="0"/>
              <a:t>Click to edit Master text styles</a:t>
            </a:r>
          </a:p>
        </p:txBody>
      </p:sp>
      <p:sp>
        <p:nvSpPr>
          <p:cNvPr id="54" name="Text Placeholder 24">
            <a:extLst>
              <a:ext uri="{FF2B5EF4-FFF2-40B4-BE49-F238E27FC236}">
                <a16:creationId xmlns:a16="http://schemas.microsoft.com/office/drawing/2014/main" id="{9690986C-4F11-A46D-923C-CCC08AB6CB76}"/>
              </a:ext>
            </a:extLst>
          </p:cNvPr>
          <p:cNvSpPr>
            <a:spLocks noGrp="1"/>
          </p:cNvSpPr>
          <p:nvPr>
            <p:ph type="body" sz="quarter" idx="33"/>
          </p:nvPr>
        </p:nvSpPr>
        <p:spPr>
          <a:xfrm>
            <a:off x="9107424" y="4242816"/>
            <a:ext cx="2514600" cy="2084832"/>
          </a:xfrm>
          <a:solidFill>
            <a:schemeClr val="accent5"/>
          </a:solidFill>
          <a:ln w="25400">
            <a:solidFill>
              <a:schemeClr val="dk1"/>
            </a:solidFill>
          </a:ln>
        </p:spPr>
        <p:txBody>
          <a:bodyPr tIns="1490472"/>
          <a:lstStyle>
            <a:lvl1pPr marL="0" indent="0" algn="ctr">
              <a:buFont typeface="Arial" panose="020B0604020202020204" pitchFamily="34" charset="0"/>
              <a:buNone/>
              <a:defRPr sz="1600">
                <a:latin typeface="+mj-lt"/>
              </a:defRPr>
            </a:lvl1pPr>
          </a:lstStyle>
          <a:p>
            <a:pPr lvl="0"/>
            <a:r>
              <a:rPr lang="en-US" noProof="0"/>
              <a:t>Click to edit Master text styles</a:t>
            </a:r>
          </a:p>
        </p:txBody>
      </p:sp>
      <p:sp>
        <p:nvSpPr>
          <p:cNvPr id="55" name="Picture Placeholder 22">
            <a:extLst>
              <a:ext uri="{FF2B5EF4-FFF2-40B4-BE49-F238E27FC236}">
                <a16:creationId xmlns:a16="http://schemas.microsoft.com/office/drawing/2014/main" id="{A4293B55-9185-9732-2F46-4B62C7F1F21E}"/>
              </a:ext>
            </a:extLst>
          </p:cNvPr>
          <p:cNvSpPr>
            <a:spLocks noGrp="1"/>
          </p:cNvSpPr>
          <p:nvPr>
            <p:ph type="pic" sz="quarter" idx="34"/>
          </p:nvPr>
        </p:nvSpPr>
        <p:spPr>
          <a:xfrm>
            <a:off x="9121140" y="4242816"/>
            <a:ext cx="2487168" cy="1280160"/>
          </a:xfrm>
          <a:ln w="25400">
            <a:solidFill>
              <a:schemeClr val="tx1"/>
            </a:solidFill>
          </a:ln>
        </p:spPr>
        <p:txBody>
          <a:bodyPr anchor="ctr"/>
          <a:lstStyle>
            <a:lvl1pPr marL="0" indent="0" algn="ctr">
              <a:buNone/>
              <a:defRPr sz="1600"/>
            </a:lvl1pPr>
          </a:lstStyle>
          <a:p>
            <a:r>
              <a:rPr lang="en-US" noProof="0"/>
              <a:t>Click icon to add picture</a:t>
            </a:r>
          </a:p>
        </p:txBody>
      </p:sp>
      <p:sp>
        <p:nvSpPr>
          <p:cNvPr id="56" name="Text Placeholder 26">
            <a:extLst>
              <a:ext uri="{FF2B5EF4-FFF2-40B4-BE49-F238E27FC236}">
                <a16:creationId xmlns:a16="http://schemas.microsoft.com/office/drawing/2014/main" id="{B8529D99-B7B2-6411-E928-9FA204E3842A}"/>
              </a:ext>
            </a:extLst>
          </p:cNvPr>
          <p:cNvSpPr>
            <a:spLocks noGrp="1"/>
          </p:cNvSpPr>
          <p:nvPr>
            <p:ph type="body" sz="quarter" idx="35"/>
          </p:nvPr>
        </p:nvSpPr>
        <p:spPr>
          <a:xfrm>
            <a:off x="9107424" y="5947269"/>
            <a:ext cx="2514600" cy="274320"/>
          </a:xfrm>
        </p:spPr>
        <p:txBody>
          <a:bodyPr/>
          <a:lstStyle>
            <a:lvl1pPr marL="0" indent="0" algn="ctr">
              <a:buNone/>
              <a:defRPr sz="1200"/>
            </a:lvl1pPr>
          </a:lstStyle>
          <a:p>
            <a:pPr lvl="0"/>
            <a:r>
              <a:rPr lang="en-US" noProof="0"/>
              <a:t>Click to edit Master text styles</a:t>
            </a:r>
          </a:p>
        </p:txBody>
      </p:sp>
    </p:spTree>
    <p:extLst>
      <p:ext uri="{BB962C8B-B14F-4D97-AF65-F5344CB8AC3E}">
        <p14:creationId xmlns:p14="http://schemas.microsoft.com/office/powerpoint/2010/main" val="2220617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List">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9EB71-EE42-930D-4E54-FA0F44BD2D36}"/>
              </a:ext>
            </a:extLst>
          </p:cNvPr>
          <p:cNvSpPr>
            <a:spLocks noGrp="1"/>
          </p:cNvSpPr>
          <p:nvPr>
            <p:ph type="title"/>
          </p:nvPr>
        </p:nvSpPr>
        <p:spPr>
          <a:xfrm>
            <a:off x="731520" y="1947672"/>
            <a:ext cx="3209544" cy="2862072"/>
          </a:xfrm>
        </p:spPr>
        <p:txBody>
          <a:bodyPr anchor="ctr"/>
          <a:lstStyle>
            <a:lvl1pPr algn="l">
              <a:defRPr/>
            </a:lvl1pPr>
          </a:lstStyle>
          <a:p>
            <a:r>
              <a:rPr lang="en-US" noProof="0"/>
              <a:t>Click to edit Master title style</a:t>
            </a:r>
          </a:p>
        </p:txBody>
      </p:sp>
      <p:sp>
        <p:nvSpPr>
          <p:cNvPr id="7" name="Google Shape;1247;p56">
            <a:extLst>
              <a:ext uri="{FF2B5EF4-FFF2-40B4-BE49-F238E27FC236}">
                <a16:creationId xmlns:a16="http://schemas.microsoft.com/office/drawing/2014/main" id="{1A52F175-2E39-E9BE-B4DF-67098DB248AA}"/>
              </a:ext>
            </a:extLst>
          </p:cNvPr>
          <p:cNvSpPr/>
          <p:nvPr userDrawn="1"/>
        </p:nvSpPr>
        <p:spPr>
          <a:xfrm>
            <a:off x="5607119" y="347046"/>
            <a:ext cx="6281928" cy="1039748"/>
          </a:xfrm>
          <a:prstGeom prst="rect">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accent2"/>
              </a:solidFill>
              <a:latin typeface="+mj-lt"/>
              <a:ea typeface="Karla"/>
              <a:cs typeface="Karla"/>
              <a:sym typeface="Karla"/>
            </a:endParaRPr>
          </a:p>
        </p:txBody>
      </p:sp>
      <p:sp>
        <p:nvSpPr>
          <p:cNvPr id="9" name="Google Shape;1264;p56">
            <a:extLst>
              <a:ext uri="{FF2B5EF4-FFF2-40B4-BE49-F238E27FC236}">
                <a16:creationId xmlns:a16="http://schemas.microsoft.com/office/drawing/2014/main" id="{CE3B3000-733D-1995-D39A-E659E5A429CC}"/>
              </a:ext>
            </a:extLst>
          </p:cNvPr>
          <p:cNvSpPr/>
          <p:nvPr userDrawn="1"/>
        </p:nvSpPr>
        <p:spPr>
          <a:xfrm>
            <a:off x="5607119" y="1623673"/>
            <a:ext cx="6281928" cy="1039748"/>
          </a:xfrm>
          <a:prstGeom prst="rect">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mj-lt"/>
              <a:ea typeface="Karla"/>
              <a:cs typeface="Karla"/>
              <a:sym typeface="Karla"/>
            </a:endParaRPr>
          </a:p>
        </p:txBody>
      </p:sp>
      <p:sp>
        <p:nvSpPr>
          <p:cNvPr id="11" name="Google Shape;1278;p56">
            <a:extLst>
              <a:ext uri="{FF2B5EF4-FFF2-40B4-BE49-F238E27FC236}">
                <a16:creationId xmlns:a16="http://schemas.microsoft.com/office/drawing/2014/main" id="{F1BC0AB2-17DA-D97E-3052-DA48D80F7428}"/>
              </a:ext>
            </a:extLst>
          </p:cNvPr>
          <p:cNvSpPr/>
          <p:nvPr userDrawn="1"/>
        </p:nvSpPr>
        <p:spPr>
          <a:xfrm>
            <a:off x="5607119" y="2925956"/>
            <a:ext cx="6281928" cy="1039748"/>
          </a:xfrm>
          <a:prstGeom prst="rect">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mj-lt"/>
              <a:ea typeface="Karla"/>
              <a:cs typeface="Karla"/>
              <a:sym typeface="Karla"/>
            </a:endParaRPr>
          </a:p>
        </p:txBody>
      </p:sp>
      <p:sp>
        <p:nvSpPr>
          <p:cNvPr id="13" name="Google Shape;1278;p56">
            <a:extLst>
              <a:ext uri="{FF2B5EF4-FFF2-40B4-BE49-F238E27FC236}">
                <a16:creationId xmlns:a16="http://schemas.microsoft.com/office/drawing/2014/main" id="{C860490F-E3DB-3E9F-0AC6-F04949DC59C3}"/>
              </a:ext>
            </a:extLst>
          </p:cNvPr>
          <p:cNvSpPr/>
          <p:nvPr userDrawn="1"/>
        </p:nvSpPr>
        <p:spPr>
          <a:xfrm>
            <a:off x="5607120" y="4223036"/>
            <a:ext cx="6281928" cy="1039748"/>
          </a:xfrm>
          <a:prstGeom prst="rect">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mj-lt"/>
              <a:ea typeface="Karla"/>
              <a:cs typeface="Karla"/>
              <a:sym typeface="Karla"/>
            </a:endParaRPr>
          </a:p>
        </p:txBody>
      </p:sp>
      <p:sp>
        <p:nvSpPr>
          <p:cNvPr id="15" name="Google Shape;1278;p56">
            <a:extLst>
              <a:ext uri="{FF2B5EF4-FFF2-40B4-BE49-F238E27FC236}">
                <a16:creationId xmlns:a16="http://schemas.microsoft.com/office/drawing/2014/main" id="{522E5778-EA03-EFC4-08AA-ECB1C07ED56E}"/>
              </a:ext>
            </a:extLst>
          </p:cNvPr>
          <p:cNvSpPr/>
          <p:nvPr userDrawn="1"/>
        </p:nvSpPr>
        <p:spPr>
          <a:xfrm>
            <a:off x="5607120" y="5519473"/>
            <a:ext cx="6281928" cy="1039748"/>
          </a:xfrm>
          <a:prstGeom prst="rect">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mj-lt"/>
              <a:ea typeface="Karla"/>
              <a:cs typeface="Karla"/>
              <a:sym typeface="Karla"/>
            </a:endParaRPr>
          </a:p>
        </p:txBody>
      </p:sp>
      <p:sp>
        <p:nvSpPr>
          <p:cNvPr id="17" name="Google Shape;1268;p56">
            <a:extLst>
              <a:ext uri="{FF2B5EF4-FFF2-40B4-BE49-F238E27FC236}">
                <a16:creationId xmlns:a16="http://schemas.microsoft.com/office/drawing/2014/main" id="{EEA0BE49-92E1-A1A3-40E0-DDAA5511F637}"/>
              </a:ext>
            </a:extLst>
          </p:cNvPr>
          <p:cNvSpPr/>
          <p:nvPr userDrawn="1"/>
        </p:nvSpPr>
        <p:spPr>
          <a:xfrm>
            <a:off x="4348745" y="1637743"/>
            <a:ext cx="969865" cy="969865"/>
          </a:xfrm>
          <a:prstGeom prst="ellipse">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9" name="Google Shape;1282;p56">
            <a:extLst>
              <a:ext uri="{FF2B5EF4-FFF2-40B4-BE49-F238E27FC236}">
                <a16:creationId xmlns:a16="http://schemas.microsoft.com/office/drawing/2014/main" id="{DF15F1EC-1D2B-FF49-7785-26BC7083A07C}"/>
              </a:ext>
            </a:extLst>
          </p:cNvPr>
          <p:cNvSpPr/>
          <p:nvPr userDrawn="1"/>
        </p:nvSpPr>
        <p:spPr>
          <a:xfrm>
            <a:off x="4348745" y="2927249"/>
            <a:ext cx="969865" cy="969865"/>
          </a:xfrm>
          <a:prstGeom prst="ellipse">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21" name="Google Shape;1282;p56">
            <a:extLst>
              <a:ext uri="{FF2B5EF4-FFF2-40B4-BE49-F238E27FC236}">
                <a16:creationId xmlns:a16="http://schemas.microsoft.com/office/drawing/2014/main" id="{BE3FDD69-3D60-CF6B-97A3-7B2C1AE3100A}"/>
              </a:ext>
            </a:extLst>
          </p:cNvPr>
          <p:cNvSpPr/>
          <p:nvPr userDrawn="1"/>
        </p:nvSpPr>
        <p:spPr>
          <a:xfrm>
            <a:off x="4348745" y="4277006"/>
            <a:ext cx="969865" cy="969865"/>
          </a:xfrm>
          <a:prstGeom prst="ellipse">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23" name="Google Shape;1282;p56">
            <a:extLst>
              <a:ext uri="{FF2B5EF4-FFF2-40B4-BE49-F238E27FC236}">
                <a16:creationId xmlns:a16="http://schemas.microsoft.com/office/drawing/2014/main" id="{E3BB1E5B-DA10-B332-D4B8-D551C3053C53}"/>
              </a:ext>
            </a:extLst>
          </p:cNvPr>
          <p:cNvSpPr/>
          <p:nvPr userDrawn="1"/>
        </p:nvSpPr>
        <p:spPr>
          <a:xfrm>
            <a:off x="4348745" y="5568541"/>
            <a:ext cx="969865" cy="969865"/>
          </a:xfrm>
          <a:prstGeom prst="ellipse">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25" name="Google Shape;1251;p56">
            <a:extLst>
              <a:ext uri="{FF2B5EF4-FFF2-40B4-BE49-F238E27FC236}">
                <a16:creationId xmlns:a16="http://schemas.microsoft.com/office/drawing/2014/main" id="{8D887B7F-9EBA-E7B8-64CE-5EAB1DF08E19}"/>
              </a:ext>
            </a:extLst>
          </p:cNvPr>
          <p:cNvSpPr/>
          <p:nvPr userDrawn="1"/>
        </p:nvSpPr>
        <p:spPr>
          <a:xfrm>
            <a:off x="4348745" y="361116"/>
            <a:ext cx="969865" cy="969865"/>
          </a:xfrm>
          <a:prstGeom prst="ellipse">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27" name="Google Shape;1248;p56">
            <a:extLst>
              <a:ext uri="{FF2B5EF4-FFF2-40B4-BE49-F238E27FC236}">
                <a16:creationId xmlns:a16="http://schemas.microsoft.com/office/drawing/2014/main" id="{5AC86C31-7E67-B4EC-1AE0-291ED77F2214}"/>
              </a:ext>
            </a:extLst>
          </p:cNvPr>
          <p:cNvSpPr/>
          <p:nvPr userDrawn="1"/>
        </p:nvSpPr>
        <p:spPr>
          <a:xfrm>
            <a:off x="5512393" y="241430"/>
            <a:ext cx="6281928" cy="1039748"/>
          </a:xfrm>
          <a:prstGeom prst="rect">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mj-lt"/>
              <a:ea typeface="Karla"/>
              <a:cs typeface="Karla"/>
              <a:sym typeface="Karla"/>
            </a:endParaRPr>
          </a:p>
        </p:txBody>
      </p:sp>
      <p:sp>
        <p:nvSpPr>
          <p:cNvPr id="29" name="Google Shape;1265;p56">
            <a:extLst>
              <a:ext uri="{FF2B5EF4-FFF2-40B4-BE49-F238E27FC236}">
                <a16:creationId xmlns:a16="http://schemas.microsoft.com/office/drawing/2014/main" id="{A7BF8E2B-5184-B584-D484-7D82C9DA6C41}"/>
              </a:ext>
            </a:extLst>
          </p:cNvPr>
          <p:cNvSpPr/>
          <p:nvPr userDrawn="1"/>
        </p:nvSpPr>
        <p:spPr>
          <a:xfrm>
            <a:off x="5512393" y="1518057"/>
            <a:ext cx="6281928" cy="1039748"/>
          </a:xfrm>
          <a:prstGeom prst="rect">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mj-lt"/>
              <a:ea typeface="Karla"/>
              <a:cs typeface="Karla"/>
              <a:sym typeface="Karla"/>
            </a:endParaRPr>
          </a:p>
        </p:txBody>
      </p:sp>
      <p:sp>
        <p:nvSpPr>
          <p:cNvPr id="31" name="Google Shape;1279;p56">
            <a:extLst>
              <a:ext uri="{FF2B5EF4-FFF2-40B4-BE49-F238E27FC236}">
                <a16:creationId xmlns:a16="http://schemas.microsoft.com/office/drawing/2014/main" id="{9E808B73-94D7-57E7-3837-3DA718162E5B}"/>
              </a:ext>
            </a:extLst>
          </p:cNvPr>
          <p:cNvSpPr/>
          <p:nvPr userDrawn="1"/>
        </p:nvSpPr>
        <p:spPr>
          <a:xfrm>
            <a:off x="5512393" y="2807563"/>
            <a:ext cx="6281928" cy="1039748"/>
          </a:xfrm>
          <a:prstGeom prst="rect">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mj-lt"/>
              <a:ea typeface="Karla"/>
              <a:cs typeface="Karla"/>
              <a:sym typeface="Karla"/>
            </a:endParaRPr>
          </a:p>
        </p:txBody>
      </p:sp>
      <p:sp>
        <p:nvSpPr>
          <p:cNvPr id="33" name="Google Shape;1279;p56">
            <a:extLst>
              <a:ext uri="{FF2B5EF4-FFF2-40B4-BE49-F238E27FC236}">
                <a16:creationId xmlns:a16="http://schemas.microsoft.com/office/drawing/2014/main" id="{F340E0DF-98FD-EA55-7B4B-8E58FC5CFCDA}"/>
              </a:ext>
            </a:extLst>
          </p:cNvPr>
          <p:cNvSpPr/>
          <p:nvPr userDrawn="1"/>
        </p:nvSpPr>
        <p:spPr>
          <a:xfrm>
            <a:off x="5512394" y="4117420"/>
            <a:ext cx="6281928" cy="1039748"/>
          </a:xfrm>
          <a:prstGeom prst="rect">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mj-lt"/>
              <a:ea typeface="Karla"/>
              <a:cs typeface="Karla"/>
              <a:sym typeface="Karla"/>
            </a:endParaRPr>
          </a:p>
        </p:txBody>
      </p:sp>
      <p:sp>
        <p:nvSpPr>
          <p:cNvPr id="35" name="Google Shape;1279;p56">
            <a:extLst>
              <a:ext uri="{FF2B5EF4-FFF2-40B4-BE49-F238E27FC236}">
                <a16:creationId xmlns:a16="http://schemas.microsoft.com/office/drawing/2014/main" id="{1F52D7F5-AD34-C5B1-EEA2-F711AD3A8C3F}"/>
              </a:ext>
            </a:extLst>
          </p:cNvPr>
          <p:cNvSpPr/>
          <p:nvPr userDrawn="1"/>
        </p:nvSpPr>
        <p:spPr>
          <a:xfrm>
            <a:off x="5512394" y="5413857"/>
            <a:ext cx="6281928" cy="1039748"/>
          </a:xfrm>
          <a:prstGeom prst="rect">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mj-lt"/>
              <a:ea typeface="Karla"/>
              <a:cs typeface="Karla"/>
              <a:sym typeface="Karla"/>
            </a:endParaRPr>
          </a:p>
        </p:txBody>
      </p:sp>
      <p:sp>
        <p:nvSpPr>
          <p:cNvPr id="37" name="Google Shape;1251;p56">
            <a:extLst>
              <a:ext uri="{FF2B5EF4-FFF2-40B4-BE49-F238E27FC236}">
                <a16:creationId xmlns:a16="http://schemas.microsoft.com/office/drawing/2014/main" id="{A4889AFC-C17E-6AF6-25D9-F977ACD04A9D}"/>
              </a:ext>
            </a:extLst>
          </p:cNvPr>
          <p:cNvSpPr/>
          <p:nvPr userDrawn="1"/>
        </p:nvSpPr>
        <p:spPr>
          <a:xfrm>
            <a:off x="4290632" y="303003"/>
            <a:ext cx="969865" cy="969865"/>
          </a:xfrm>
          <a:prstGeom prst="ellipse">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39" name="Google Shape;1268;p56">
            <a:extLst>
              <a:ext uri="{FF2B5EF4-FFF2-40B4-BE49-F238E27FC236}">
                <a16:creationId xmlns:a16="http://schemas.microsoft.com/office/drawing/2014/main" id="{5E0F6889-9671-EA56-B88B-DBA6C149062C}"/>
              </a:ext>
            </a:extLst>
          </p:cNvPr>
          <p:cNvSpPr/>
          <p:nvPr userDrawn="1"/>
        </p:nvSpPr>
        <p:spPr>
          <a:xfrm>
            <a:off x="4290632" y="1579630"/>
            <a:ext cx="969865" cy="969865"/>
          </a:xfrm>
          <a:prstGeom prst="ellipse">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41" name="Google Shape;1282;p56">
            <a:extLst>
              <a:ext uri="{FF2B5EF4-FFF2-40B4-BE49-F238E27FC236}">
                <a16:creationId xmlns:a16="http://schemas.microsoft.com/office/drawing/2014/main" id="{44CB8F8B-1D14-EA9D-117E-79BB0DB776E9}"/>
              </a:ext>
            </a:extLst>
          </p:cNvPr>
          <p:cNvSpPr/>
          <p:nvPr userDrawn="1"/>
        </p:nvSpPr>
        <p:spPr>
          <a:xfrm>
            <a:off x="4290632" y="2869136"/>
            <a:ext cx="969865" cy="969865"/>
          </a:xfrm>
          <a:prstGeom prst="ellipse">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43" name="Google Shape;1282;p56">
            <a:extLst>
              <a:ext uri="{FF2B5EF4-FFF2-40B4-BE49-F238E27FC236}">
                <a16:creationId xmlns:a16="http://schemas.microsoft.com/office/drawing/2014/main" id="{9D8D9DEA-F6DA-EFDC-5DDF-946728969392}"/>
              </a:ext>
            </a:extLst>
          </p:cNvPr>
          <p:cNvSpPr/>
          <p:nvPr userDrawn="1"/>
        </p:nvSpPr>
        <p:spPr>
          <a:xfrm>
            <a:off x="4290632" y="4217824"/>
            <a:ext cx="969865" cy="969865"/>
          </a:xfrm>
          <a:prstGeom prst="ellipse">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45" name="Google Shape;1282;p56">
            <a:extLst>
              <a:ext uri="{FF2B5EF4-FFF2-40B4-BE49-F238E27FC236}">
                <a16:creationId xmlns:a16="http://schemas.microsoft.com/office/drawing/2014/main" id="{5B83F600-A2A8-FC3E-235C-F63589027CEC}"/>
              </a:ext>
            </a:extLst>
          </p:cNvPr>
          <p:cNvSpPr/>
          <p:nvPr userDrawn="1"/>
        </p:nvSpPr>
        <p:spPr>
          <a:xfrm>
            <a:off x="4290632" y="5510428"/>
            <a:ext cx="969865" cy="969865"/>
          </a:xfrm>
          <a:prstGeom prst="ellipse">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47" name="Picture Placeholder 46">
            <a:extLst>
              <a:ext uri="{FF2B5EF4-FFF2-40B4-BE49-F238E27FC236}">
                <a16:creationId xmlns:a16="http://schemas.microsoft.com/office/drawing/2014/main" id="{3B37AA0A-CC3F-643E-4CA3-94EE9D0B955A}"/>
              </a:ext>
            </a:extLst>
          </p:cNvPr>
          <p:cNvSpPr>
            <a:spLocks noGrp="1"/>
          </p:cNvSpPr>
          <p:nvPr>
            <p:ph type="pic" sz="quarter" idx="10"/>
          </p:nvPr>
        </p:nvSpPr>
        <p:spPr>
          <a:xfrm>
            <a:off x="4455524" y="467895"/>
            <a:ext cx="640080" cy="640080"/>
          </a:xfrm>
        </p:spPr>
        <p:txBody>
          <a:bodyPr anchor="ctr"/>
          <a:lstStyle>
            <a:lvl1pPr marL="0" indent="0" algn="ctr">
              <a:buNone/>
              <a:defRPr sz="900"/>
            </a:lvl1pPr>
          </a:lstStyle>
          <a:p>
            <a:r>
              <a:rPr lang="en-US" noProof="0"/>
              <a:t>Click icon to add picture</a:t>
            </a:r>
          </a:p>
        </p:txBody>
      </p:sp>
      <p:sp>
        <p:nvSpPr>
          <p:cNvPr id="53" name="Text Placeholder 52">
            <a:extLst>
              <a:ext uri="{FF2B5EF4-FFF2-40B4-BE49-F238E27FC236}">
                <a16:creationId xmlns:a16="http://schemas.microsoft.com/office/drawing/2014/main" id="{04148F56-845C-40C8-5EFE-44B32FB55764}"/>
              </a:ext>
            </a:extLst>
          </p:cNvPr>
          <p:cNvSpPr>
            <a:spLocks noGrp="1"/>
          </p:cNvSpPr>
          <p:nvPr>
            <p:ph type="body" sz="quarter" idx="15"/>
          </p:nvPr>
        </p:nvSpPr>
        <p:spPr>
          <a:xfrm>
            <a:off x="5769864" y="457200"/>
            <a:ext cx="3840480" cy="338328"/>
          </a:xfrm>
        </p:spPr>
        <p:txBody>
          <a:bodyPr/>
          <a:lstStyle>
            <a:lvl1pPr marL="0" indent="0">
              <a:buNone/>
              <a:defRPr sz="2000">
                <a:latin typeface="+mj-lt"/>
              </a:defRPr>
            </a:lvl1pPr>
          </a:lstStyle>
          <a:p>
            <a:pPr lvl="0"/>
            <a:r>
              <a:rPr lang="en-US" noProof="0"/>
              <a:t>Click to edit Master text styles</a:t>
            </a:r>
          </a:p>
        </p:txBody>
      </p:sp>
      <p:sp>
        <p:nvSpPr>
          <p:cNvPr id="58" name="Text Placeholder 52">
            <a:extLst>
              <a:ext uri="{FF2B5EF4-FFF2-40B4-BE49-F238E27FC236}">
                <a16:creationId xmlns:a16="http://schemas.microsoft.com/office/drawing/2014/main" id="{6FAEB77B-C9AE-5EC8-3043-2C6C91015EF2}"/>
              </a:ext>
            </a:extLst>
          </p:cNvPr>
          <p:cNvSpPr>
            <a:spLocks noGrp="1"/>
          </p:cNvSpPr>
          <p:nvPr>
            <p:ph type="body" sz="quarter" idx="20"/>
          </p:nvPr>
        </p:nvSpPr>
        <p:spPr>
          <a:xfrm>
            <a:off x="5769864" y="780642"/>
            <a:ext cx="5029200" cy="338328"/>
          </a:xfrm>
        </p:spPr>
        <p:txBody>
          <a:bodyPr/>
          <a:lstStyle>
            <a:lvl1pPr marL="0" indent="0">
              <a:buNone/>
              <a:defRPr sz="1600">
                <a:latin typeface="+mn-lt"/>
              </a:defRPr>
            </a:lvl1pPr>
          </a:lstStyle>
          <a:p>
            <a:pPr lvl="0"/>
            <a:r>
              <a:rPr lang="en-US" noProof="0"/>
              <a:t>Click to edit Master text styles</a:t>
            </a:r>
          </a:p>
        </p:txBody>
      </p:sp>
      <p:sp>
        <p:nvSpPr>
          <p:cNvPr id="48" name="Picture Placeholder 46">
            <a:extLst>
              <a:ext uri="{FF2B5EF4-FFF2-40B4-BE49-F238E27FC236}">
                <a16:creationId xmlns:a16="http://schemas.microsoft.com/office/drawing/2014/main" id="{EA6CA3D6-A486-C220-D150-162068803F01}"/>
              </a:ext>
            </a:extLst>
          </p:cNvPr>
          <p:cNvSpPr>
            <a:spLocks noGrp="1"/>
          </p:cNvSpPr>
          <p:nvPr>
            <p:ph type="pic" sz="quarter" idx="11"/>
          </p:nvPr>
        </p:nvSpPr>
        <p:spPr>
          <a:xfrm>
            <a:off x="4455524" y="1744522"/>
            <a:ext cx="640080" cy="640080"/>
          </a:xfrm>
        </p:spPr>
        <p:txBody>
          <a:bodyPr anchor="ctr"/>
          <a:lstStyle>
            <a:lvl1pPr marL="0" indent="0" algn="ctr">
              <a:buNone/>
              <a:defRPr sz="900"/>
            </a:lvl1pPr>
          </a:lstStyle>
          <a:p>
            <a:r>
              <a:rPr lang="en-US" noProof="0"/>
              <a:t>Click icon to add picture</a:t>
            </a:r>
          </a:p>
        </p:txBody>
      </p:sp>
      <p:sp>
        <p:nvSpPr>
          <p:cNvPr id="54" name="Text Placeholder 52">
            <a:extLst>
              <a:ext uri="{FF2B5EF4-FFF2-40B4-BE49-F238E27FC236}">
                <a16:creationId xmlns:a16="http://schemas.microsoft.com/office/drawing/2014/main" id="{B70CC111-C404-5983-7E1A-758C72DA2151}"/>
              </a:ext>
            </a:extLst>
          </p:cNvPr>
          <p:cNvSpPr>
            <a:spLocks noGrp="1"/>
          </p:cNvSpPr>
          <p:nvPr>
            <p:ph type="body" sz="quarter" idx="16"/>
          </p:nvPr>
        </p:nvSpPr>
        <p:spPr>
          <a:xfrm>
            <a:off x="5769864" y="1746504"/>
            <a:ext cx="3840480" cy="338328"/>
          </a:xfrm>
        </p:spPr>
        <p:txBody>
          <a:bodyPr/>
          <a:lstStyle>
            <a:lvl1pPr marL="0" indent="0">
              <a:buNone/>
              <a:defRPr sz="2000">
                <a:latin typeface="+mj-lt"/>
              </a:defRPr>
            </a:lvl1pPr>
          </a:lstStyle>
          <a:p>
            <a:pPr lvl="0"/>
            <a:r>
              <a:rPr lang="en-US" noProof="0"/>
              <a:t>Click to edit Master text styles</a:t>
            </a:r>
          </a:p>
        </p:txBody>
      </p:sp>
      <p:sp>
        <p:nvSpPr>
          <p:cNvPr id="59" name="Text Placeholder 52">
            <a:extLst>
              <a:ext uri="{FF2B5EF4-FFF2-40B4-BE49-F238E27FC236}">
                <a16:creationId xmlns:a16="http://schemas.microsoft.com/office/drawing/2014/main" id="{0FACAEC0-F5EF-8921-74B5-2C775EC42E63}"/>
              </a:ext>
            </a:extLst>
          </p:cNvPr>
          <p:cNvSpPr>
            <a:spLocks noGrp="1"/>
          </p:cNvSpPr>
          <p:nvPr>
            <p:ph type="body" sz="quarter" idx="21"/>
          </p:nvPr>
        </p:nvSpPr>
        <p:spPr>
          <a:xfrm>
            <a:off x="5769864" y="2069946"/>
            <a:ext cx="5029200" cy="338328"/>
          </a:xfrm>
        </p:spPr>
        <p:txBody>
          <a:bodyPr/>
          <a:lstStyle>
            <a:lvl1pPr marL="0" indent="0">
              <a:buNone/>
              <a:defRPr sz="1600">
                <a:latin typeface="+mn-lt"/>
              </a:defRPr>
            </a:lvl1pPr>
          </a:lstStyle>
          <a:p>
            <a:pPr lvl="0"/>
            <a:r>
              <a:rPr lang="en-US" noProof="0"/>
              <a:t>Click to edit Master text styles</a:t>
            </a:r>
          </a:p>
        </p:txBody>
      </p:sp>
      <p:sp>
        <p:nvSpPr>
          <p:cNvPr id="49" name="Picture Placeholder 46">
            <a:extLst>
              <a:ext uri="{FF2B5EF4-FFF2-40B4-BE49-F238E27FC236}">
                <a16:creationId xmlns:a16="http://schemas.microsoft.com/office/drawing/2014/main" id="{D85BED76-EF8A-3369-FA46-11513F2D2231}"/>
              </a:ext>
            </a:extLst>
          </p:cNvPr>
          <p:cNvSpPr>
            <a:spLocks noGrp="1"/>
          </p:cNvSpPr>
          <p:nvPr>
            <p:ph type="pic" sz="quarter" idx="12"/>
          </p:nvPr>
        </p:nvSpPr>
        <p:spPr>
          <a:xfrm>
            <a:off x="4455524" y="3034028"/>
            <a:ext cx="640080" cy="640080"/>
          </a:xfrm>
        </p:spPr>
        <p:txBody>
          <a:bodyPr anchor="ctr"/>
          <a:lstStyle>
            <a:lvl1pPr marL="0" indent="0" algn="ctr">
              <a:buNone/>
              <a:defRPr sz="900"/>
            </a:lvl1pPr>
          </a:lstStyle>
          <a:p>
            <a:r>
              <a:rPr lang="en-US" noProof="0"/>
              <a:t>Click icon to add picture</a:t>
            </a:r>
          </a:p>
        </p:txBody>
      </p:sp>
      <p:sp>
        <p:nvSpPr>
          <p:cNvPr id="55" name="Text Placeholder 52">
            <a:extLst>
              <a:ext uri="{FF2B5EF4-FFF2-40B4-BE49-F238E27FC236}">
                <a16:creationId xmlns:a16="http://schemas.microsoft.com/office/drawing/2014/main" id="{3A752FC9-DE9C-9701-E24E-6F1AC075B16E}"/>
              </a:ext>
            </a:extLst>
          </p:cNvPr>
          <p:cNvSpPr>
            <a:spLocks noGrp="1"/>
          </p:cNvSpPr>
          <p:nvPr>
            <p:ph type="body" sz="quarter" idx="17"/>
          </p:nvPr>
        </p:nvSpPr>
        <p:spPr>
          <a:xfrm>
            <a:off x="5769864" y="3035808"/>
            <a:ext cx="3840480" cy="338328"/>
          </a:xfrm>
        </p:spPr>
        <p:txBody>
          <a:bodyPr/>
          <a:lstStyle>
            <a:lvl1pPr marL="0" indent="0">
              <a:buNone/>
              <a:defRPr sz="2000">
                <a:latin typeface="+mj-lt"/>
              </a:defRPr>
            </a:lvl1pPr>
          </a:lstStyle>
          <a:p>
            <a:pPr lvl="0"/>
            <a:r>
              <a:rPr lang="en-US" noProof="0"/>
              <a:t>Click to edit Master text styles</a:t>
            </a:r>
          </a:p>
        </p:txBody>
      </p:sp>
      <p:sp>
        <p:nvSpPr>
          <p:cNvPr id="60" name="Text Placeholder 52">
            <a:extLst>
              <a:ext uri="{FF2B5EF4-FFF2-40B4-BE49-F238E27FC236}">
                <a16:creationId xmlns:a16="http://schemas.microsoft.com/office/drawing/2014/main" id="{5CA64FAC-BAC1-519A-1252-ED8A726B6313}"/>
              </a:ext>
            </a:extLst>
          </p:cNvPr>
          <p:cNvSpPr>
            <a:spLocks noGrp="1"/>
          </p:cNvSpPr>
          <p:nvPr>
            <p:ph type="body" sz="quarter" idx="22"/>
          </p:nvPr>
        </p:nvSpPr>
        <p:spPr>
          <a:xfrm>
            <a:off x="5769864" y="3359250"/>
            <a:ext cx="5029200" cy="338328"/>
          </a:xfrm>
        </p:spPr>
        <p:txBody>
          <a:bodyPr/>
          <a:lstStyle>
            <a:lvl1pPr marL="0" indent="0">
              <a:buNone/>
              <a:defRPr sz="1600">
                <a:latin typeface="+mn-lt"/>
              </a:defRPr>
            </a:lvl1pPr>
          </a:lstStyle>
          <a:p>
            <a:pPr lvl="0"/>
            <a:r>
              <a:rPr lang="en-US" noProof="0"/>
              <a:t>Click to edit Master text styles</a:t>
            </a:r>
          </a:p>
        </p:txBody>
      </p:sp>
      <p:sp>
        <p:nvSpPr>
          <p:cNvPr id="50" name="Picture Placeholder 46">
            <a:extLst>
              <a:ext uri="{FF2B5EF4-FFF2-40B4-BE49-F238E27FC236}">
                <a16:creationId xmlns:a16="http://schemas.microsoft.com/office/drawing/2014/main" id="{5FF1804E-BBAF-5060-07A3-705BCCF0D7C5}"/>
              </a:ext>
            </a:extLst>
          </p:cNvPr>
          <p:cNvSpPr>
            <a:spLocks noGrp="1"/>
          </p:cNvSpPr>
          <p:nvPr>
            <p:ph type="pic" sz="quarter" idx="13"/>
          </p:nvPr>
        </p:nvSpPr>
        <p:spPr>
          <a:xfrm>
            <a:off x="4455524" y="4382716"/>
            <a:ext cx="640080" cy="640080"/>
          </a:xfrm>
        </p:spPr>
        <p:txBody>
          <a:bodyPr anchor="ctr"/>
          <a:lstStyle>
            <a:lvl1pPr marL="0" indent="0" algn="ctr">
              <a:buNone/>
              <a:defRPr sz="900"/>
            </a:lvl1pPr>
          </a:lstStyle>
          <a:p>
            <a:r>
              <a:rPr lang="en-US" noProof="0"/>
              <a:t>Click icon to add picture</a:t>
            </a:r>
          </a:p>
        </p:txBody>
      </p:sp>
      <p:sp>
        <p:nvSpPr>
          <p:cNvPr id="56" name="Text Placeholder 52">
            <a:extLst>
              <a:ext uri="{FF2B5EF4-FFF2-40B4-BE49-F238E27FC236}">
                <a16:creationId xmlns:a16="http://schemas.microsoft.com/office/drawing/2014/main" id="{D03AC44E-421F-94EE-DC26-D4F6FB1D5444}"/>
              </a:ext>
            </a:extLst>
          </p:cNvPr>
          <p:cNvSpPr>
            <a:spLocks noGrp="1"/>
          </p:cNvSpPr>
          <p:nvPr>
            <p:ph type="body" sz="quarter" idx="18"/>
          </p:nvPr>
        </p:nvSpPr>
        <p:spPr>
          <a:xfrm>
            <a:off x="5769864" y="4325112"/>
            <a:ext cx="3840480" cy="338328"/>
          </a:xfrm>
        </p:spPr>
        <p:txBody>
          <a:bodyPr/>
          <a:lstStyle>
            <a:lvl1pPr marL="0" indent="0">
              <a:buNone/>
              <a:defRPr sz="2000">
                <a:latin typeface="+mj-lt"/>
              </a:defRPr>
            </a:lvl1pPr>
          </a:lstStyle>
          <a:p>
            <a:pPr lvl="0"/>
            <a:r>
              <a:rPr lang="en-US" noProof="0"/>
              <a:t>Click to edit Master text styles</a:t>
            </a:r>
          </a:p>
        </p:txBody>
      </p:sp>
      <p:sp>
        <p:nvSpPr>
          <p:cNvPr id="61" name="Text Placeholder 52">
            <a:extLst>
              <a:ext uri="{FF2B5EF4-FFF2-40B4-BE49-F238E27FC236}">
                <a16:creationId xmlns:a16="http://schemas.microsoft.com/office/drawing/2014/main" id="{4806989D-2A9A-5590-1EF7-9BF0E1F4C43D}"/>
              </a:ext>
            </a:extLst>
          </p:cNvPr>
          <p:cNvSpPr>
            <a:spLocks noGrp="1"/>
          </p:cNvSpPr>
          <p:nvPr>
            <p:ph type="body" sz="quarter" idx="23"/>
          </p:nvPr>
        </p:nvSpPr>
        <p:spPr>
          <a:xfrm>
            <a:off x="5769864" y="4648554"/>
            <a:ext cx="5029200" cy="338328"/>
          </a:xfrm>
        </p:spPr>
        <p:txBody>
          <a:bodyPr/>
          <a:lstStyle>
            <a:lvl1pPr marL="0" indent="0">
              <a:buNone/>
              <a:defRPr sz="1600">
                <a:latin typeface="+mn-lt"/>
              </a:defRPr>
            </a:lvl1pPr>
          </a:lstStyle>
          <a:p>
            <a:pPr lvl="0"/>
            <a:r>
              <a:rPr lang="en-US" noProof="0"/>
              <a:t>Click to edit Master text styles</a:t>
            </a:r>
          </a:p>
        </p:txBody>
      </p:sp>
      <p:sp>
        <p:nvSpPr>
          <p:cNvPr id="51" name="Picture Placeholder 46">
            <a:extLst>
              <a:ext uri="{FF2B5EF4-FFF2-40B4-BE49-F238E27FC236}">
                <a16:creationId xmlns:a16="http://schemas.microsoft.com/office/drawing/2014/main" id="{C28AAD1A-4269-0A5C-7418-7DFC69060C90}"/>
              </a:ext>
            </a:extLst>
          </p:cNvPr>
          <p:cNvSpPr>
            <a:spLocks noGrp="1"/>
          </p:cNvSpPr>
          <p:nvPr>
            <p:ph type="pic" sz="quarter" idx="14"/>
          </p:nvPr>
        </p:nvSpPr>
        <p:spPr>
          <a:xfrm>
            <a:off x="4455524" y="5675320"/>
            <a:ext cx="640080" cy="640080"/>
          </a:xfrm>
        </p:spPr>
        <p:txBody>
          <a:bodyPr anchor="ctr"/>
          <a:lstStyle>
            <a:lvl1pPr marL="0" indent="0" algn="ctr">
              <a:buNone/>
              <a:defRPr sz="900"/>
            </a:lvl1pPr>
          </a:lstStyle>
          <a:p>
            <a:r>
              <a:rPr lang="en-US" noProof="0"/>
              <a:t>Click icon to add picture</a:t>
            </a:r>
          </a:p>
        </p:txBody>
      </p:sp>
      <p:sp>
        <p:nvSpPr>
          <p:cNvPr id="57" name="Text Placeholder 52">
            <a:extLst>
              <a:ext uri="{FF2B5EF4-FFF2-40B4-BE49-F238E27FC236}">
                <a16:creationId xmlns:a16="http://schemas.microsoft.com/office/drawing/2014/main" id="{650C0EB3-5783-DC1F-09A3-02DFAA316429}"/>
              </a:ext>
            </a:extLst>
          </p:cNvPr>
          <p:cNvSpPr>
            <a:spLocks noGrp="1"/>
          </p:cNvSpPr>
          <p:nvPr>
            <p:ph type="body" sz="quarter" idx="19"/>
          </p:nvPr>
        </p:nvSpPr>
        <p:spPr>
          <a:xfrm>
            <a:off x="5769864" y="5614416"/>
            <a:ext cx="3840480" cy="338328"/>
          </a:xfrm>
        </p:spPr>
        <p:txBody>
          <a:bodyPr/>
          <a:lstStyle>
            <a:lvl1pPr marL="0" indent="0">
              <a:buNone/>
              <a:defRPr sz="2000">
                <a:latin typeface="+mj-lt"/>
              </a:defRPr>
            </a:lvl1pPr>
          </a:lstStyle>
          <a:p>
            <a:pPr lvl="0"/>
            <a:r>
              <a:rPr lang="en-US" noProof="0"/>
              <a:t>Click to edit Master text styles</a:t>
            </a:r>
          </a:p>
        </p:txBody>
      </p:sp>
      <p:sp>
        <p:nvSpPr>
          <p:cNvPr id="62" name="Text Placeholder 52">
            <a:extLst>
              <a:ext uri="{FF2B5EF4-FFF2-40B4-BE49-F238E27FC236}">
                <a16:creationId xmlns:a16="http://schemas.microsoft.com/office/drawing/2014/main" id="{94850C9F-BD14-9481-E7F6-526639251EB9}"/>
              </a:ext>
            </a:extLst>
          </p:cNvPr>
          <p:cNvSpPr>
            <a:spLocks noGrp="1"/>
          </p:cNvSpPr>
          <p:nvPr>
            <p:ph type="body" sz="quarter" idx="24"/>
          </p:nvPr>
        </p:nvSpPr>
        <p:spPr>
          <a:xfrm>
            <a:off x="5769864" y="5937858"/>
            <a:ext cx="5029200" cy="338328"/>
          </a:xfrm>
        </p:spPr>
        <p:txBody>
          <a:bodyPr/>
          <a:lstStyle>
            <a:lvl1pPr marL="0" indent="0">
              <a:buNone/>
              <a:defRPr sz="1600">
                <a:latin typeface="+mn-lt"/>
              </a:defRPr>
            </a:lvl1pPr>
          </a:lstStyle>
          <a:p>
            <a:pPr lvl="0"/>
            <a:r>
              <a:rPr lang="en-US" noProof="0"/>
              <a:t>Click to edit Master text styles</a:t>
            </a:r>
          </a:p>
        </p:txBody>
      </p:sp>
    </p:spTree>
    <p:extLst>
      <p:ext uri="{BB962C8B-B14F-4D97-AF65-F5344CB8AC3E}">
        <p14:creationId xmlns:p14="http://schemas.microsoft.com/office/powerpoint/2010/main" val="12749419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294A45C-8F79-9A61-77E8-09BC4E628377}"/>
              </a:ext>
            </a:extLst>
          </p:cNvPr>
          <p:cNvSpPr>
            <a:spLocks noGrp="1"/>
          </p:cNvSpPr>
          <p:nvPr>
            <p:ph type="title"/>
          </p:nvPr>
        </p:nvSpPr>
        <p:spPr>
          <a:xfrm>
            <a:off x="1139952" y="512064"/>
            <a:ext cx="9912096" cy="1014984"/>
          </a:xfrm>
          <a:prstGeom prst="rect">
            <a:avLst/>
          </a:prstGeom>
        </p:spPr>
        <p:txBody>
          <a:bodyPr vert="horz" lIns="91440" tIns="45720" rIns="91440" bIns="45720" rtlCol="0" anchor="t">
            <a:noAutofit/>
          </a:bodyPr>
          <a:lstStyle/>
          <a:p>
            <a:r>
              <a:rPr lang="en-US"/>
              <a:t>Click to edit Master title style</a:t>
            </a:r>
          </a:p>
        </p:txBody>
      </p:sp>
      <p:sp>
        <p:nvSpPr>
          <p:cNvPr id="3" name="Text Placeholder 2">
            <a:extLst>
              <a:ext uri="{FF2B5EF4-FFF2-40B4-BE49-F238E27FC236}">
                <a16:creationId xmlns:a16="http://schemas.microsoft.com/office/drawing/2014/main" id="{8646656E-6C21-DB29-00F0-0CC844DE3713}"/>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A7742D6-DB37-81C8-6BDD-5C9150A7DF6C}"/>
              </a:ext>
            </a:extLst>
          </p:cNvPr>
          <p:cNvSpPr>
            <a:spLocks noGrp="1"/>
          </p:cNvSpPr>
          <p:nvPr>
            <p:ph type="dt" sz="half" idx="2"/>
          </p:nvPr>
        </p:nvSpPr>
        <p:spPr>
          <a:xfrm>
            <a:off x="10629145" y="6400904"/>
            <a:ext cx="640080" cy="246888"/>
          </a:xfrm>
          <a:prstGeom prst="rect">
            <a:avLst/>
          </a:prstGeom>
        </p:spPr>
        <p:txBody>
          <a:bodyPr vert="horz" lIns="0" tIns="45720" rIns="0" bIns="45720" rtlCol="0" anchor="ctr">
            <a:noAutofit/>
          </a:bodyPr>
          <a:lstStyle>
            <a:lvl1pPr algn="ctr">
              <a:defRPr sz="1000">
                <a:solidFill>
                  <a:schemeClr val="tx1"/>
                </a:solidFill>
                <a:latin typeface="+mj-lt"/>
              </a:defRPr>
            </a:lvl1pPr>
          </a:lstStyle>
          <a:p>
            <a:r>
              <a:rPr lang="en-US" dirty="0"/>
              <a:t>20XX</a:t>
            </a:r>
          </a:p>
        </p:txBody>
      </p:sp>
      <p:sp>
        <p:nvSpPr>
          <p:cNvPr id="5" name="Footer Placeholder 4">
            <a:extLst>
              <a:ext uri="{FF2B5EF4-FFF2-40B4-BE49-F238E27FC236}">
                <a16:creationId xmlns:a16="http://schemas.microsoft.com/office/drawing/2014/main" id="{E694DB44-E775-B332-D1F0-40DB3A5FA3A3}"/>
              </a:ext>
            </a:extLst>
          </p:cNvPr>
          <p:cNvSpPr>
            <a:spLocks noGrp="1"/>
          </p:cNvSpPr>
          <p:nvPr>
            <p:ph type="ftr" sz="quarter" idx="3"/>
          </p:nvPr>
        </p:nvSpPr>
        <p:spPr>
          <a:xfrm>
            <a:off x="5364480" y="6400904"/>
            <a:ext cx="1463040" cy="246888"/>
          </a:xfrm>
          <a:prstGeom prst="rect">
            <a:avLst/>
          </a:prstGeom>
        </p:spPr>
        <p:txBody>
          <a:bodyPr vert="horz" lIns="0" tIns="45720" rIns="0" bIns="45720" rtlCol="0" anchor="ctr">
            <a:noAutofit/>
          </a:bodyPr>
          <a:lstStyle>
            <a:lvl1pPr algn="ctr">
              <a:defRPr sz="1000">
                <a:solidFill>
                  <a:schemeClr val="tx1"/>
                </a:solidFill>
                <a:latin typeface="+mj-lt"/>
              </a:defRPr>
            </a:lvl1pPr>
          </a:lstStyle>
          <a:p>
            <a:r>
              <a:rPr lang="en-US" dirty="0"/>
              <a:t>Presentation title</a:t>
            </a:r>
          </a:p>
        </p:txBody>
      </p:sp>
      <p:sp>
        <p:nvSpPr>
          <p:cNvPr id="6" name="Slide Number Placeholder 5">
            <a:extLst>
              <a:ext uri="{FF2B5EF4-FFF2-40B4-BE49-F238E27FC236}">
                <a16:creationId xmlns:a16="http://schemas.microsoft.com/office/drawing/2014/main" id="{C39C1C4E-47DA-0CDC-75C8-42E9F1EBDE07}"/>
              </a:ext>
            </a:extLst>
          </p:cNvPr>
          <p:cNvSpPr>
            <a:spLocks noGrp="1"/>
          </p:cNvSpPr>
          <p:nvPr>
            <p:ph type="sldNum" sz="quarter" idx="4"/>
          </p:nvPr>
        </p:nvSpPr>
        <p:spPr>
          <a:xfrm>
            <a:off x="838200" y="6400904"/>
            <a:ext cx="365760" cy="246888"/>
          </a:xfrm>
          <a:prstGeom prst="rect">
            <a:avLst/>
          </a:prstGeom>
        </p:spPr>
        <p:txBody>
          <a:bodyPr vert="horz" lIns="0" tIns="45720" rIns="0" bIns="45720" rtlCol="0" anchor="ctr">
            <a:noAutofit/>
          </a:bodyPr>
          <a:lstStyle>
            <a:lvl1pPr algn="ctr">
              <a:defRPr sz="1000">
                <a:solidFill>
                  <a:schemeClr val="tx1"/>
                </a:solidFill>
                <a:latin typeface="+mj-lt"/>
              </a:defRPr>
            </a:lvl1pPr>
          </a:lstStyle>
          <a:p>
            <a:fld id="{8D0AFDD5-844D-364D-8AEC-50CF4D36D55D}" type="slidenum">
              <a:rPr lang="en-US" smtClean="0"/>
              <a:pPr/>
              <a:t>‹#›</a:t>
            </a:fld>
            <a:endParaRPr lang="en-US" dirty="0"/>
          </a:p>
        </p:txBody>
      </p:sp>
      <p:cxnSp>
        <p:nvCxnSpPr>
          <p:cNvPr id="8" name="Straight Connector 7">
            <a:extLst>
              <a:ext uri="{FF2B5EF4-FFF2-40B4-BE49-F238E27FC236}">
                <a16:creationId xmlns:a16="http://schemas.microsoft.com/office/drawing/2014/main" id="{2DE05079-2B34-E435-A882-A172DE176AE1}"/>
              </a:ext>
            </a:extLst>
          </p:cNvPr>
          <p:cNvCxnSpPr>
            <a:cxnSpLocks/>
          </p:cNvCxnSpPr>
          <p:nvPr userDrawn="1"/>
        </p:nvCxnSpPr>
        <p:spPr>
          <a:xfrm>
            <a:off x="0" y="6535885"/>
            <a:ext cx="838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8440547-EE65-F9CE-1D02-2D326735F06D}"/>
              </a:ext>
            </a:extLst>
          </p:cNvPr>
          <p:cNvCxnSpPr>
            <a:cxnSpLocks/>
          </p:cNvCxnSpPr>
          <p:nvPr userDrawn="1"/>
        </p:nvCxnSpPr>
        <p:spPr>
          <a:xfrm>
            <a:off x="1205025" y="6535885"/>
            <a:ext cx="416052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DB9DC65-7A98-9009-CD43-4A4B57960D46}"/>
              </a:ext>
            </a:extLst>
          </p:cNvPr>
          <p:cNvCxnSpPr>
            <a:cxnSpLocks/>
          </p:cNvCxnSpPr>
          <p:nvPr userDrawn="1"/>
        </p:nvCxnSpPr>
        <p:spPr>
          <a:xfrm>
            <a:off x="6802120" y="6528812"/>
            <a:ext cx="38404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4653D1C-9830-A9D3-084A-35BD971D10F5}"/>
              </a:ext>
            </a:extLst>
          </p:cNvPr>
          <p:cNvCxnSpPr>
            <a:cxnSpLocks/>
          </p:cNvCxnSpPr>
          <p:nvPr userDrawn="1"/>
        </p:nvCxnSpPr>
        <p:spPr>
          <a:xfrm>
            <a:off x="11276341" y="6528816"/>
            <a:ext cx="914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77E7DAB-A6FB-6C1F-AD4C-CF04B10B2F33}"/>
              </a:ext>
            </a:extLst>
          </p:cNvPr>
          <p:cNvSpPr txBox="1"/>
          <p:nvPr userDrawn="1">
            <p:extLst>
              <p:ext uri="{1162E1C5-73C7-4A58-AE30-91384D911F3F}">
                <p184:classification xmlns:p184="http://schemas.microsoft.com/office/powerpoint/2018/4/main" val="hdr"/>
              </p:ext>
            </p:extLst>
          </p:nvPr>
        </p:nvSpPr>
        <p:spPr>
          <a:xfrm>
            <a:off x="9683750" y="63500"/>
            <a:ext cx="2473325" cy="152400"/>
          </a:xfrm>
          <a:prstGeom prst="rect">
            <a:avLst/>
          </a:prstGeom>
        </p:spPr>
        <p:txBody>
          <a:bodyPr horzOverflow="overflow" lIns="0" tIns="0" rIns="0" bIns="0">
            <a:spAutoFit/>
          </a:bodyPr>
          <a:lstStyle/>
          <a:p>
            <a:pPr algn="l"/>
            <a:r>
              <a:rPr lang="en-CA" sz="1000">
                <a:solidFill>
                  <a:srgbClr val="000000"/>
                </a:solidFill>
                <a:latin typeface="Calibri" panose="020F0502020204030204" pitchFamily="34" charset="0"/>
                <a:cs typeface="Calibri" panose="020F0502020204030204" pitchFamily="34" charset="0"/>
              </a:rPr>
              <a:t>Category/Catégorie: Non-Sensitive/Non-Délicat</a:t>
            </a:r>
          </a:p>
        </p:txBody>
      </p:sp>
    </p:spTree>
    <p:extLst>
      <p:ext uri="{BB962C8B-B14F-4D97-AF65-F5344CB8AC3E}">
        <p14:creationId xmlns:p14="http://schemas.microsoft.com/office/powerpoint/2010/main" val="3054252815"/>
      </p:ext>
    </p:extLst>
  </p:cSld>
  <p:clrMap bg1="lt1" tx1="dk1" bg2="lt2" tx2="dk2" accent1="accent1" accent2="accent2" accent3="accent3" accent4="accent4" accent5="accent5" accent6="accent6" hlink="hlink" folHlink="folHlink"/>
  <p:sldLayoutIdLst>
    <p:sldLayoutId id="2147483649" r:id="rId1"/>
    <p:sldLayoutId id="2147483659" r:id="rId2"/>
    <p:sldLayoutId id="2147483660" r:id="rId3"/>
    <p:sldLayoutId id="2147483651" r:id="rId4"/>
    <p:sldLayoutId id="2147483658" r:id="rId5"/>
    <p:sldLayoutId id="2147483661" r:id="rId6"/>
    <p:sldLayoutId id="2147483663" r:id="rId7"/>
    <p:sldLayoutId id="2147483664" r:id="rId8"/>
    <p:sldLayoutId id="2147483668" r:id="rId9"/>
    <p:sldLayoutId id="2147483662" r:id="rId10"/>
    <p:sldLayoutId id="2147483653" r:id="rId11"/>
    <p:sldLayoutId id="2147483669" r:id="rId12"/>
    <p:sldLayoutId id="2147483665" r:id="rId13"/>
    <p:sldLayoutId id="2147483666" r:id="rId14"/>
    <p:sldLayoutId id="2147483667" r:id="rId15"/>
    <p:sldLayoutId id="2147483654" r:id="rId16"/>
    <p:sldLayoutId id="2147483655" r:id="rId17"/>
  </p:sldLayoutIdLst>
  <p:hf hdr="0"/>
  <p:txStyles>
    <p:titleStyle>
      <a:lvl1pPr algn="ctr" defTabSz="914400" rtl="0" eaLnBrk="1" latinLnBrk="0" hangingPunct="1">
        <a:lnSpc>
          <a:spcPct val="100000"/>
        </a:lnSpc>
        <a:spcBef>
          <a:spcPct val="0"/>
        </a:spcBef>
        <a:buNone/>
        <a:defRPr sz="6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sv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png"/><Relationship Id="rId2" Type="http://schemas.openxmlformats.org/officeDocument/2006/relationships/image" Target="../media/image18.jpeg"/><Relationship Id="rId1" Type="http://schemas.openxmlformats.org/officeDocument/2006/relationships/slideLayout" Target="../slideLayouts/slideLayout4.xml"/><Relationship Id="rId6" Type="http://schemas.openxmlformats.org/officeDocument/2006/relationships/image" Target="../media/image22.png"/><Relationship Id="rId11" Type="http://schemas.openxmlformats.org/officeDocument/2006/relationships/image" Target="../media/image27.sv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jpeg"/><Relationship Id="rId9" Type="http://schemas.openxmlformats.org/officeDocument/2006/relationships/image" Target="../media/image25.svg"/></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2.png"/><Relationship Id="rId1" Type="http://schemas.openxmlformats.org/officeDocument/2006/relationships/slideLayout" Target="../slideLayouts/slideLayout13.xml"/><Relationship Id="rId4" Type="http://schemas.openxmlformats.org/officeDocument/2006/relationships/image" Target="../media/image14.svg"/></Relationships>
</file>

<file path=ppt/slides/_rels/slide1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slideLayout" Target="../slideLayouts/slideLayout6.xml"/><Relationship Id="rId1" Type="http://schemas.openxmlformats.org/officeDocument/2006/relationships/video" Target="https://www.youtube.com/embed/kRyenD55WpM?feature=oembed"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16.xml"/><Relationship Id="rId5" Type="http://schemas.openxmlformats.org/officeDocument/2006/relationships/image" Target="../media/image42.jpeg"/><Relationship Id="rId4" Type="http://schemas.openxmlformats.org/officeDocument/2006/relationships/image" Target="../media/image41.jpeg"/></Relationships>
</file>

<file path=ppt/slides/_rels/slide2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16.xml"/><Relationship Id="rId5" Type="http://schemas.openxmlformats.org/officeDocument/2006/relationships/image" Target="../media/image46.jpeg"/><Relationship Id="rId4" Type="http://schemas.openxmlformats.org/officeDocument/2006/relationships/image" Target="../media/image45.jpeg"/></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7.png"/><Relationship Id="rId1" Type="http://schemas.openxmlformats.org/officeDocument/2006/relationships/slideLayout" Target="../slideLayouts/slideLayout13.xml"/><Relationship Id="rId4" Type="http://schemas.openxmlformats.org/officeDocument/2006/relationships/image" Target="../media/image14.svg"/></Relationships>
</file>

<file path=ppt/slides/_rels/slide2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13.xml"/><Relationship Id="rId4" Type="http://schemas.openxmlformats.org/officeDocument/2006/relationships/image" Target="../media/image50.jpeg"/></Relationships>
</file>

<file path=ppt/slides/_rels/slide25.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13.xml"/><Relationship Id="rId4" Type="http://schemas.openxmlformats.org/officeDocument/2006/relationships/image" Target="../media/image53.jpeg"/></Relationships>
</file>

<file path=ppt/slides/_rels/slide2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jpeg"/><Relationship Id="rId1" Type="http://schemas.openxmlformats.org/officeDocument/2006/relationships/slideLayout" Target="../slideLayouts/slideLayout3.xml"/><Relationship Id="rId4" Type="http://schemas.openxmlformats.org/officeDocument/2006/relationships/image" Target="../media/image56.svg"/></Relationships>
</file>

<file path=ppt/slides/_rels/slide27.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hyperlink" Target="https://creativecommons.org/licenses/by-nd/3.0/" TargetMode="External"/><Relationship Id="rId4" Type="http://schemas.openxmlformats.org/officeDocument/2006/relationships/hyperlink" Target="https://bondpapers.blogspot.com/2020/03/bank-of-canada-to-help-gnl-make-payroll.html"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2.png"/><Relationship Id="rId1" Type="http://schemas.openxmlformats.org/officeDocument/2006/relationships/slideLayout" Target="../slideLayouts/slideLayout13.xml"/><Relationship Id="rId4" Type="http://schemas.openxmlformats.org/officeDocument/2006/relationships/image" Target="../media/image14.svg"/></Relationships>
</file>

<file path=ppt/slides/_rels/slide32.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image" Target="../media/image64.png"/><Relationship Id="rId7" Type="http://schemas.openxmlformats.org/officeDocument/2006/relationships/image" Target="../media/image68.png"/><Relationship Id="rId2" Type="http://schemas.openxmlformats.org/officeDocument/2006/relationships/image" Target="../media/image63.png"/><Relationship Id="rId1" Type="http://schemas.openxmlformats.org/officeDocument/2006/relationships/slideLayout" Target="../slideLayouts/slideLayout17.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 Id="rId9" Type="http://schemas.openxmlformats.org/officeDocument/2006/relationships/image" Target="../media/image70.png"/></Relationships>
</file>

<file path=ppt/slides/_rels/slide33.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image" Target="../media/image72.png"/><Relationship Id="rId7" Type="http://schemas.openxmlformats.org/officeDocument/2006/relationships/image" Target="../media/image76.png"/><Relationship Id="rId2" Type="http://schemas.openxmlformats.org/officeDocument/2006/relationships/image" Target="../media/image71.png"/><Relationship Id="rId1" Type="http://schemas.openxmlformats.org/officeDocument/2006/relationships/slideLayout" Target="../slideLayouts/slideLayout17.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73.png"/><Relationship Id="rId9" Type="http://schemas.openxmlformats.org/officeDocument/2006/relationships/image" Target="../media/image78.png"/></Relationships>
</file>

<file path=ppt/slides/_rels/slide34.xml.rels><?xml version="1.0" encoding="UTF-8" standalone="yes"?>
<Relationships xmlns="http://schemas.openxmlformats.org/package/2006/relationships"><Relationship Id="rId8" Type="http://schemas.openxmlformats.org/officeDocument/2006/relationships/image" Target="../media/image85.png"/><Relationship Id="rId3" Type="http://schemas.openxmlformats.org/officeDocument/2006/relationships/image" Target="../media/image80.png"/><Relationship Id="rId7" Type="http://schemas.openxmlformats.org/officeDocument/2006/relationships/image" Target="../media/image84.png"/><Relationship Id="rId2" Type="http://schemas.openxmlformats.org/officeDocument/2006/relationships/image" Target="../media/image79.png"/><Relationship Id="rId1" Type="http://schemas.openxmlformats.org/officeDocument/2006/relationships/slideLayout" Target="../slideLayouts/slideLayout17.xml"/><Relationship Id="rId6" Type="http://schemas.openxmlformats.org/officeDocument/2006/relationships/image" Target="../media/image83.png"/><Relationship Id="rId5" Type="http://schemas.openxmlformats.org/officeDocument/2006/relationships/image" Target="../media/image82.png"/><Relationship Id="rId4" Type="http://schemas.openxmlformats.org/officeDocument/2006/relationships/image" Target="../media/image81.png"/><Relationship Id="rId9" Type="http://schemas.openxmlformats.org/officeDocument/2006/relationships/image" Target="../media/image86.png"/></Relationships>
</file>

<file path=ppt/slides/_rels/slide35.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89.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90.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image" Target="../media/image91.jpeg"/><Relationship Id="rId1" Type="http://schemas.openxmlformats.org/officeDocument/2006/relationships/slideLayout" Target="../slideLayouts/slideLayout16.xml"/><Relationship Id="rId4" Type="http://schemas.openxmlformats.org/officeDocument/2006/relationships/image" Target="../media/image93.jpeg"/></Relationships>
</file>

<file path=ppt/slides/_rels/slide4.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image" Target="../media/image94.jpe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96.pn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98.pn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100.png"/><Relationship Id="rId1" Type="http://schemas.openxmlformats.org/officeDocument/2006/relationships/slideLayout" Target="../slideLayouts/slideLayout13.xml"/><Relationship Id="rId5" Type="http://schemas.openxmlformats.org/officeDocument/2006/relationships/image" Target="../media/image103.png"/><Relationship Id="rId4" Type="http://schemas.openxmlformats.org/officeDocument/2006/relationships/image" Target="../media/image102.png"/></Relationships>
</file>

<file path=ppt/slides/_rels/slide45.xml.rels><?xml version="1.0" encoding="UTF-8" standalone="yes"?>
<Relationships xmlns="http://schemas.openxmlformats.org/package/2006/relationships"><Relationship Id="rId2" Type="http://schemas.openxmlformats.org/officeDocument/2006/relationships/image" Target="../media/image104.jpe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image" Target="../media/image105.pn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14.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80F4B4"/>
        </a:solidFill>
        <a:effectLst/>
      </p:bgPr>
    </p:bg>
    <p:spTree>
      <p:nvGrpSpPr>
        <p:cNvPr id="1" name=""/>
        <p:cNvGrpSpPr/>
        <p:nvPr/>
      </p:nvGrpSpPr>
      <p:grpSpPr>
        <a:xfrm>
          <a:off x="0" y="0"/>
          <a:ext cx="0" cy="0"/>
          <a:chOff x="0" y="0"/>
          <a:chExt cx="0" cy="0"/>
        </a:xfrm>
      </p:grpSpPr>
      <p:sp>
        <p:nvSpPr>
          <p:cNvPr id="23" name="Title 22">
            <a:extLst>
              <a:ext uri="{FF2B5EF4-FFF2-40B4-BE49-F238E27FC236}">
                <a16:creationId xmlns:a16="http://schemas.microsoft.com/office/drawing/2014/main" id="{A4F37AB6-4681-D744-2F89-2949D08676DC}"/>
              </a:ext>
            </a:extLst>
          </p:cNvPr>
          <p:cNvSpPr>
            <a:spLocks noGrp="1"/>
          </p:cNvSpPr>
          <p:nvPr>
            <p:ph type="ctrTitle"/>
          </p:nvPr>
        </p:nvSpPr>
        <p:spPr>
          <a:xfrm>
            <a:off x="1463040" y="1619840"/>
            <a:ext cx="4873752" cy="1709928"/>
          </a:xfrm>
        </p:spPr>
        <p:txBody>
          <a:bodyPr/>
          <a:lstStyle/>
          <a:p>
            <a:r>
              <a:rPr lang="en-US" dirty="0"/>
              <a:t>You are the Economy</a:t>
            </a:r>
          </a:p>
        </p:txBody>
      </p:sp>
      <p:sp>
        <p:nvSpPr>
          <p:cNvPr id="26" name="Subtitle 25">
            <a:extLst>
              <a:ext uri="{FF2B5EF4-FFF2-40B4-BE49-F238E27FC236}">
                <a16:creationId xmlns:a16="http://schemas.microsoft.com/office/drawing/2014/main" id="{06930851-3EE7-5B25-F590-CCB7467A2094}"/>
              </a:ext>
            </a:extLst>
          </p:cNvPr>
          <p:cNvSpPr>
            <a:spLocks noGrp="1"/>
          </p:cNvSpPr>
          <p:nvPr>
            <p:ph type="subTitle" idx="1"/>
          </p:nvPr>
        </p:nvSpPr>
        <p:spPr>
          <a:xfrm>
            <a:off x="1463040" y="3551474"/>
            <a:ext cx="10363199" cy="630936"/>
          </a:xfrm>
        </p:spPr>
        <p:txBody>
          <a:bodyPr/>
          <a:lstStyle/>
          <a:p>
            <a:r>
              <a:rPr lang="en-US" dirty="0"/>
              <a:t>Economics education from the Bank of Canada Museum </a:t>
            </a:r>
          </a:p>
        </p:txBody>
      </p:sp>
      <p:pic>
        <p:nvPicPr>
          <p:cNvPr id="37" name="Picture Placeholder 36">
            <a:extLst>
              <a:ext uri="{FF2B5EF4-FFF2-40B4-BE49-F238E27FC236}">
                <a16:creationId xmlns:a16="http://schemas.microsoft.com/office/drawing/2014/main" id="{A19A6DDD-C216-2AAD-4F19-4A7B5929202A}"/>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a:stretch/>
        </p:blipFill>
        <p:spPr>
          <a:xfrm>
            <a:off x="7239699" y="816772"/>
            <a:ext cx="3833318" cy="4926932"/>
          </a:xfrm>
        </p:spPr>
      </p:pic>
      <p:sp>
        <p:nvSpPr>
          <p:cNvPr id="4" name="TextBox 3">
            <a:extLst>
              <a:ext uri="{FF2B5EF4-FFF2-40B4-BE49-F238E27FC236}">
                <a16:creationId xmlns:a16="http://schemas.microsoft.com/office/drawing/2014/main" id="{B10B89CA-02CC-8EE3-9841-99C7C502F03F}"/>
              </a:ext>
            </a:extLst>
          </p:cNvPr>
          <p:cNvSpPr txBox="1"/>
          <p:nvPr/>
        </p:nvSpPr>
        <p:spPr>
          <a:xfrm>
            <a:off x="1529589" y="4149342"/>
            <a:ext cx="6094602" cy="646331"/>
          </a:xfrm>
          <a:prstGeom prst="rect">
            <a:avLst/>
          </a:prstGeom>
          <a:noFill/>
        </p:spPr>
        <p:txBody>
          <a:bodyPr wrap="square">
            <a:spAutoFit/>
          </a:bodyPr>
          <a:lstStyle/>
          <a:p>
            <a:r>
              <a:rPr lang="en-US" dirty="0"/>
              <a:t>Adam Young, </a:t>
            </a:r>
            <a:br>
              <a:rPr lang="en-US" dirty="0"/>
            </a:br>
            <a:r>
              <a:rPr lang="en-US" dirty="0"/>
              <a:t>Education &amp; Evaluation Specialist</a:t>
            </a:r>
            <a:endParaRPr lang="en-CA" dirty="0"/>
          </a:p>
        </p:txBody>
      </p:sp>
      <p:pic>
        <p:nvPicPr>
          <p:cNvPr id="6" name="Picture 5" descr="A black background with purple text&#10;&#10;Description automatically generated">
            <a:extLst>
              <a:ext uri="{FF2B5EF4-FFF2-40B4-BE49-F238E27FC236}">
                <a16:creationId xmlns:a16="http://schemas.microsoft.com/office/drawing/2014/main" id="{EBCD23E2-B34B-41EE-7878-12B5A68F98D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23966" y="4985924"/>
            <a:ext cx="2337751" cy="631142"/>
          </a:xfrm>
          <a:prstGeom prst="rect">
            <a:avLst/>
          </a:prstGeom>
        </p:spPr>
      </p:pic>
    </p:spTree>
    <p:extLst>
      <p:ext uri="{BB962C8B-B14F-4D97-AF65-F5344CB8AC3E}">
        <p14:creationId xmlns:p14="http://schemas.microsoft.com/office/powerpoint/2010/main" val="40970233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EB37E2D-7A2B-4F55-06A5-86DE920440CD}"/>
              </a:ext>
            </a:extLst>
          </p:cNvPr>
          <p:cNvSpPr>
            <a:spLocks noGrp="1" noRot="1" noMove="1" noResize="1" noEditPoints="1" noAdjustHandles="1" noChangeArrowheads="1" noChangeShapeType="1"/>
          </p:cNvSpPr>
          <p:nvPr/>
        </p:nvSpPr>
        <p:spPr>
          <a:xfrm>
            <a:off x="0" y="0"/>
            <a:ext cx="12192000" cy="6858000"/>
          </a:xfrm>
          <a:prstGeom prst="rect">
            <a:avLst/>
          </a:prstGeom>
          <a:solidFill>
            <a:srgbClr val="E3F3D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Block Arc 15">
            <a:extLst>
              <a:ext uri="{FF2B5EF4-FFF2-40B4-BE49-F238E27FC236}">
                <a16:creationId xmlns:a16="http://schemas.microsoft.com/office/drawing/2014/main" id="{850A4815-2848-AFBA-DCA8-60F25DEB0452}"/>
              </a:ext>
            </a:extLst>
          </p:cNvPr>
          <p:cNvSpPr/>
          <p:nvPr/>
        </p:nvSpPr>
        <p:spPr>
          <a:xfrm rot="5400000">
            <a:off x="817622" y="1625598"/>
            <a:ext cx="3728515" cy="4455324"/>
          </a:xfrm>
          <a:prstGeom prst="blockArc">
            <a:avLst>
              <a:gd name="adj1" fmla="val 8045592"/>
              <a:gd name="adj2" fmla="val 12505897"/>
              <a:gd name="adj3" fmla="val 45486"/>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2" name="Title 1">
            <a:extLst>
              <a:ext uri="{FF2B5EF4-FFF2-40B4-BE49-F238E27FC236}">
                <a16:creationId xmlns:a16="http://schemas.microsoft.com/office/drawing/2014/main" id="{DD4EB5D1-055C-8A1E-127A-8D13660A7E2C}"/>
              </a:ext>
            </a:extLst>
          </p:cNvPr>
          <p:cNvSpPr>
            <a:spLocks noGrp="1"/>
          </p:cNvSpPr>
          <p:nvPr>
            <p:ph type="title"/>
          </p:nvPr>
        </p:nvSpPr>
        <p:spPr>
          <a:xfrm>
            <a:off x="185420" y="288544"/>
            <a:ext cx="6672580" cy="1938528"/>
          </a:xfrm>
        </p:spPr>
        <p:txBody>
          <a:bodyPr/>
          <a:lstStyle/>
          <a:p>
            <a:r>
              <a:rPr lang="en-CA" dirty="0"/>
              <a:t>Lesson by lesson</a:t>
            </a:r>
          </a:p>
        </p:txBody>
      </p:sp>
      <p:sp>
        <p:nvSpPr>
          <p:cNvPr id="18" name="Block Arc 17">
            <a:extLst>
              <a:ext uri="{FF2B5EF4-FFF2-40B4-BE49-F238E27FC236}">
                <a16:creationId xmlns:a16="http://schemas.microsoft.com/office/drawing/2014/main" id="{D34CDD49-0A00-B30F-E6CE-FA93F54C9D82}"/>
              </a:ext>
            </a:extLst>
          </p:cNvPr>
          <p:cNvSpPr/>
          <p:nvPr/>
        </p:nvSpPr>
        <p:spPr>
          <a:xfrm rot="6420784">
            <a:off x="7986860" y="1242992"/>
            <a:ext cx="3728515" cy="4455324"/>
          </a:xfrm>
          <a:prstGeom prst="blockArc">
            <a:avLst>
              <a:gd name="adj1" fmla="val 8045592"/>
              <a:gd name="adj2" fmla="val 12505897"/>
              <a:gd name="adj3" fmla="val 45486"/>
            </a:avLst>
          </a:prstGeom>
          <a:solidFill>
            <a:srgbClr val="E9C46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pic>
        <p:nvPicPr>
          <p:cNvPr id="10" name="Picture Placeholder 5">
            <a:extLst>
              <a:ext uri="{FF2B5EF4-FFF2-40B4-BE49-F238E27FC236}">
                <a16:creationId xmlns:a16="http://schemas.microsoft.com/office/drawing/2014/main" id="{B13F3EF8-2F6C-9BE8-AC88-977F43499EC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47076" y="1647900"/>
            <a:ext cx="2044700" cy="2044700"/>
          </a:xfrm>
          <a:prstGeom prst="ellipse">
            <a:avLst/>
          </a:prstGeom>
          <a:solidFill>
            <a:schemeClr val="accent1"/>
          </a:solidFill>
          <a:ln w="25400">
            <a:solidFill>
              <a:schemeClr val="tx1"/>
            </a:solidFill>
          </a:ln>
        </p:spPr>
      </p:pic>
      <p:pic>
        <p:nvPicPr>
          <p:cNvPr id="12" name="Picture Placeholder 5">
            <a:extLst>
              <a:ext uri="{FF2B5EF4-FFF2-40B4-BE49-F238E27FC236}">
                <a16:creationId xmlns:a16="http://schemas.microsoft.com/office/drawing/2014/main" id="{9C3D9527-35BE-6C34-3DF4-82FCB7FF733A}"/>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817120">
            <a:off x="9991035" y="1248165"/>
            <a:ext cx="2044700" cy="2044700"/>
          </a:xfrm>
          <a:prstGeom prst="ellipse">
            <a:avLst/>
          </a:prstGeom>
          <a:solidFill>
            <a:schemeClr val="accent1"/>
          </a:solidFill>
          <a:ln w="25400">
            <a:solidFill>
              <a:schemeClr val="tx1"/>
            </a:solidFill>
          </a:ln>
        </p:spPr>
      </p:pic>
      <p:pic>
        <p:nvPicPr>
          <p:cNvPr id="13" name="Picture Placeholder 5">
            <a:extLst>
              <a:ext uri="{FF2B5EF4-FFF2-40B4-BE49-F238E27FC236}">
                <a16:creationId xmlns:a16="http://schemas.microsoft.com/office/drawing/2014/main" id="{6E4F392C-C493-1199-2F77-6CF3F3DBC2D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730800" y="1914733"/>
            <a:ext cx="2044700" cy="2044700"/>
          </a:xfrm>
          <a:prstGeom prst="ellipse">
            <a:avLst/>
          </a:prstGeom>
          <a:solidFill>
            <a:schemeClr val="accent1"/>
          </a:solidFill>
          <a:ln w="25400">
            <a:solidFill>
              <a:schemeClr val="tx1"/>
            </a:solidFill>
          </a:ln>
        </p:spPr>
      </p:pic>
      <p:sp>
        <p:nvSpPr>
          <p:cNvPr id="19" name="Block Arc 18">
            <a:extLst>
              <a:ext uri="{FF2B5EF4-FFF2-40B4-BE49-F238E27FC236}">
                <a16:creationId xmlns:a16="http://schemas.microsoft.com/office/drawing/2014/main" id="{10118247-1763-5AF6-E62A-DF7E31AF943B}"/>
              </a:ext>
            </a:extLst>
          </p:cNvPr>
          <p:cNvSpPr/>
          <p:nvPr/>
        </p:nvSpPr>
        <p:spPr>
          <a:xfrm rot="5598096">
            <a:off x="4562810" y="4621997"/>
            <a:ext cx="3728515" cy="4455324"/>
          </a:xfrm>
          <a:prstGeom prst="blockArc">
            <a:avLst>
              <a:gd name="adj1" fmla="val 8045592"/>
              <a:gd name="adj2" fmla="val 12505897"/>
              <a:gd name="adj3" fmla="val 45486"/>
            </a:avLst>
          </a:prstGeom>
          <a:solidFill>
            <a:srgbClr val="F1557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pic>
        <p:nvPicPr>
          <p:cNvPr id="9" name="Picture Placeholder 5">
            <a:extLst>
              <a:ext uri="{FF2B5EF4-FFF2-40B4-BE49-F238E27FC236}">
                <a16:creationId xmlns:a16="http://schemas.microsoft.com/office/drawing/2014/main" id="{E80A33CF-1FDF-8B77-4262-3973BE67A3C4}"/>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7567220" y="661221"/>
            <a:ext cx="1958790" cy="1958790"/>
          </a:xfrm>
          <a:prstGeom prst="ellipse">
            <a:avLst/>
          </a:prstGeom>
          <a:solidFill>
            <a:schemeClr val="accent1"/>
          </a:solidFill>
          <a:ln w="25400">
            <a:solidFill>
              <a:schemeClr val="tx1"/>
            </a:solidFill>
          </a:ln>
        </p:spPr>
      </p:pic>
      <p:pic>
        <p:nvPicPr>
          <p:cNvPr id="6" name="Picture Placeholder 5">
            <a:extLst>
              <a:ext uri="{FF2B5EF4-FFF2-40B4-BE49-F238E27FC236}">
                <a16:creationId xmlns:a16="http://schemas.microsoft.com/office/drawing/2014/main" id="{D69EC10B-3B20-94F4-FD10-73CAA7B33C33}"/>
              </a:ext>
            </a:extLst>
          </p:cNvPr>
          <p:cNvPicPr>
            <a:picLocks noGrp="1" noChangeAspect="1"/>
          </p:cNvPicPr>
          <p:nvPr>
            <p:ph type="pic" sz="quarter" idx="10"/>
          </p:nvPr>
        </p:nvPicPr>
        <p:blipFill>
          <a:blip r:embed="rId6" cstate="screen">
            <a:extLst>
              <a:ext uri="{28A0092B-C50C-407E-A947-70E740481C1C}">
                <a14:useLocalDpi xmlns:a14="http://schemas.microsoft.com/office/drawing/2010/main"/>
              </a:ext>
            </a:extLst>
          </a:blip>
          <a:srcRect/>
          <a:stretch/>
        </p:blipFill>
        <p:spPr>
          <a:xfrm>
            <a:off x="4104550" y="4686522"/>
            <a:ext cx="2044700" cy="2044700"/>
          </a:xfrm>
        </p:spPr>
      </p:pic>
      <p:pic>
        <p:nvPicPr>
          <p:cNvPr id="11" name="Picture Placeholder 5">
            <a:extLst>
              <a:ext uri="{FF2B5EF4-FFF2-40B4-BE49-F238E27FC236}">
                <a16:creationId xmlns:a16="http://schemas.microsoft.com/office/drawing/2014/main" id="{0CAC4834-15B4-DD1F-F785-34F359E182AD}"/>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6497054" y="4582032"/>
            <a:ext cx="2054007" cy="2044700"/>
          </a:xfrm>
          <a:prstGeom prst="ellipse">
            <a:avLst/>
          </a:prstGeom>
          <a:solidFill>
            <a:schemeClr val="accent1"/>
          </a:solidFill>
          <a:ln w="25400">
            <a:solidFill>
              <a:schemeClr val="tx1"/>
            </a:solidFill>
          </a:ln>
        </p:spPr>
      </p:pic>
      <p:sp>
        <p:nvSpPr>
          <p:cNvPr id="20" name="TextBox 19">
            <a:extLst>
              <a:ext uri="{FF2B5EF4-FFF2-40B4-BE49-F238E27FC236}">
                <a16:creationId xmlns:a16="http://schemas.microsoft.com/office/drawing/2014/main" id="{A2E4F8B7-85C4-E75A-90FC-B9E72717363F}"/>
              </a:ext>
            </a:extLst>
          </p:cNvPr>
          <p:cNvSpPr txBox="1"/>
          <p:nvPr/>
        </p:nvSpPr>
        <p:spPr>
          <a:xfrm>
            <a:off x="-950" y="3700898"/>
            <a:ext cx="2171180" cy="1362232"/>
          </a:xfrm>
          <a:prstGeom prst="rect">
            <a:avLst/>
          </a:prstGeom>
          <a:noFill/>
        </p:spPr>
        <p:txBody>
          <a:bodyPr wrap="square" rtlCol="0">
            <a:spAutoFit/>
          </a:bodyPr>
          <a:lstStyle/>
          <a:p>
            <a:pPr lvl="0">
              <a:lnSpc>
                <a:spcPct val="107000"/>
              </a:lnSpc>
              <a:spcAft>
                <a:spcPts val="800"/>
              </a:spcAft>
              <a:tabLst>
                <a:tab pos="457200" algn="l"/>
              </a:tabLst>
            </a:pPr>
            <a:r>
              <a:rPr lang="en-US" sz="1800" b="1" kern="100" dirty="0">
                <a:effectLst/>
                <a:ea typeface="Calibri" panose="020F0502020204030204" pitchFamily="34" charset="0"/>
                <a:cs typeface="Times New Roman" panose="02020603050405020304" pitchFamily="18" charset="0"/>
              </a:rPr>
              <a:t>Think like an economist </a:t>
            </a:r>
          </a:p>
          <a:p>
            <a:pPr lvl="0">
              <a:lnSpc>
                <a:spcPct val="107000"/>
              </a:lnSpc>
              <a:spcAft>
                <a:spcPts val="800"/>
              </a:spcAft>
              <a:tabLst>
                <a:tab pos="457200" algn="l"/>
              </a:tabLst>
            </a:pPr>
            <a:r>
              <a:rPr lang="en-US" sz="1800" kern="100" dirty="0">
                <a:effectLst/>
                <a:ea typeface="Calibri" panose="020F0502020204030204" pitchFamily="34" charset="0"/>
                <a:cs typeface="Times New Roman" panose="02020603050405020304" pitchFamily="18" charset="0"/>
              </a:rPr>
              <a:t>economic situations throughout your life and everywhere around you  </a:t>
            </a:r>
            <a:endParaRPr lang="en-CA" sz="1800" kern="100" dirty="0">
              <a:effectLst/>
              <a:ea typeface="Calibri" panose="020F0502020204030204" pitchFamily="34" charset="0"/>
              <a:cs typeface="Times New Roman" panose="02020603050405020304" pitchFamily="18" charset="0"/>
            </a:endParaRPr>
          </a:p>
        </p:txBody>
      </p:sp>
      <p:sp>
        <p:nvSpPr>
          <p:cNvPr id="21" name="TextBox 20">
            <a:extLst>
              <a:ext uri="{FF2B5EF4-FFF2-40B4-BE49-F238E27FC236}">
                <a16:creationId xmlns:a16="http://schemas.microsoft.com/office/drawing/2014/main" id="{190577EC-45B8-A31F-1F97-DDCEC450F75A}"/>
              </a:ext>
            </a:extLst>
          </p:cNvPr>
          <p:cNvSpPr txBox="1"/>
          <p:nvPr/>
        </p:nvSpPr>
        <p:spPr>
          <a:xfrm>
            <a:off x="10020820" y="3325444"/>
            <a:ext cx="2171180" cy="1362232"/>
          </a:xfrm>
          <a:prstGeom prst="rect">
            <a:avLst/>
          </a:prstGeom>
          <a:noFill/>
        </p:spPr>
        <p:txBody>
          <a:bodyPr wrap="square" rtlCol="0">
            <a:spAutoFit/>
          </a:bodyPr>
          <a:lstStyle/>
          <a:p>
            <a:pPr lvl="0">
              <a:lnSpc>
                <a:spcPct val="107000"/>
              </a:lnSpc>
              <a:spcAft>
                <a:spcPts val="800"/>
              </a:spcAft>
              <a:tabLst>
                <a:tab pos="457200" algn="l"/>
              </a:tabLst>
            </a:pPr>
            <a:r>
              <a:rPr lang="en-US" sz="1800" b="1" kern="100" dirty="0">
                <a:effectLst/>
                <a:ea typeface="Calibri" panose="020F0502020204030204" pitchFamily="34" charset="0"/>
                <a:cs typeface="Times New Roman" panose="02020603050405020304" pitchFamily="18" charset="0"/>
              </a:rPr>
              <a:t>Investing in a better world</a:t>
            </a:r>
          </a:p>
          <a:p>
            <a:pPr lvl="0">
              <a:lnSpc>
                <a:spcPct val="107000"/>
              </a:lnSpc>
              <a:spcAft>
                <a:spcPts val="800"/>
              </a:spcAft>
              <a:tabLst>
                <a:tab pos="457200" algn="l"/>
              </a:tabLst>
            </a:pPr>
            <a:r>
              <a:rPr lang="en-US" kern="100" dirty="0">
                <a:ea typeface="Calibri" panose="020F0502020204030204" pitchFamily="34" charset="0"/>
                <a:cs typeface="Times New Roman" panose="02020603050405020304" pitchFamily="18" charset="0"/>
              </a:rPr>
              <a:t>Roleplay for investment factors and scenarios</a:t>
            </a:r>
            <a:endParaRPr lang="en-CA" sz="1800" kern="100" dirty="0">
              <a:effectLst/>
              <a:ea typeface="Calibri" panose="020F0502020204030204" pitchFamily="34" charset="0"/>
              <a:cs typeface="Times New Roman" panose="02020603050405020304" pitchFamily="18" charset="0"/>
            </a:endParaRPr>
          </a:p>
        </p:txBody>
      </p:sp>
      <p:sp>
        <p:nvSpPr>
          <p:cNvPr id="22" name="TextBox 21">
            <a:extLst>
              <a:ext uri="{FF2B5EF4-FFF2-40B4-BE49-F238E27FC236}">
                <a16:creationId xmlns:a16="http://schemas.microsoft.com/office/drawing/2014/main" id="{19FDD950-35D5-D963-FC75-940FB72C657F}"/>
              </a:ext>
            </a:extLst>
          </p:cNvPr>
          <p:cNvSpPr txBox="1"/>
          <p:nvPr/>
        </p:nvSpPr>
        <p:spPr>
          <a:xfrm>
            <a:off x="4823303" y="1870111"/>
            <a:ext cx="2171180" cy="1362232"/>
          </a:xfrm>
          <a:prstGeom prst="rect">
            <a:avLst/>
          </a:prstGeom>
          <a:noFill/>
        </p:spPr>
        <p:txBody>
          <a:bodyPr wrap="square" rtlCol="0">
            <a:spAutoFit/>
          </a:bodyPr>
          <a:lstStyle/>
          <a:p>
            <a:pPr lvl="0">
              <a:lnSpc>
                <a:spcPct val="107000"/>
              </a:lnSpc>
              <a:spcAft>
                <a:spcPts val="800"/>
              </a:spcAft>
              <a:tabLst>
                <a:tab pos="457200" algn="l"/>
              </a:tabLst>
            </a:pPr>
            <a:r>
              <a:rPr lang="en-US" sz="1800" b="1" kern="100" dirty="0">
                <a:effectLst/>
                <a:ea typeface="Calibri" panose="020F0502020204030204" pitchFamily="34" charset="0"/>
                <a:cs typeface="Times New Roman" panose="02020603050405020304" pitchFamily="18" charset="0"/>
              </a:rPr>
              <a:t>Building budgets</a:t>
            </a:r>
          </a:p>
          <a:p>
            <a:pPr lvl="0">
              <a:lnSpc>
                <a:spcPct val="107000"/>
              </a:lnSpc>
              <a:spcAft>
                <a:spcPts val="800"/>
              </a:spcAft>
              <a:tabLst>
                <a:tab pos="457200" algn="l"/>
              </a:tabLst>
            </a:pPr>
            <a:r>
              <a:rPr lang="en-US" sz="1800" kern="100" dirty="0">
                <a:effectLst/>
                <a:ea typeface="Calibri" panose="020F0502020204030204" pitchFamily="34" charset="0"/>
                <a:cs typeface="Times New Roman" panose="02020603050405020304" pitchFamily="18" charset="0"/>
              </a:rPr>
              <a:t>income and expenses for your future, and for a fictional character</a:t>
            </a:r>
            <a:endParaRPr lang="en-CA" sz="1800" kern="100" dirty="0">
              <a:effectLst/>
              <a:ea typeface="Calibri" panose="020F0502020204030204" pitchFamily="34" charset="0"/>
              <a:cs typeface="Times New Roman" panose="02020603050405020304" pitchFamily="18" charset="0"/>
            </a:endParaRPr>
          </a:p>
        </p:txBody>
      </p:sp>
      <p:sp>
        <p:nvSpPr>
          <p:cNvPr id="23" name="TextBox 22">
            <a:extLst>
              <a:ext uri="{FF2B5EF4-FFF2-40B4-BE49-F238E27FC236}">
                <a16:creationId xmlns:a16="http://schemas.microsoft.com/office/drawing/2014/main" id="{36D82AFA-6490-4B68-8D65-EAC82E12DCF6}"/>
              </a:ext>
            </a:extLst>
          </p:cNvPr>
          <p:cNvSpPr txBox="1"/>
          <p:nvPr/>
        </p:nvSpPr>
        <p:spPr>
          <a:xfrm>
            <a:off x="1684557" y="5303378"/>
            <a:ext cx="2563421" cy="1362232"/>
          </a:xfrm>
          <a:prstGeom prst="rect">
            <a:avLst/>
          </a:prstGeom>
          <a:noFill/>
        </p:spPr>
        <p:txBody>
          <a:bodyPr wrap="square" rtlCol="0">
            <a:spAutoFit/>
          </a:bodyPr>
          <a:lstStyle/>
          <a:p>
            <a:pPr lvl="0">
              <a:lnSpc>
                <a:spcPct val="107000"/>
              </a:lnSpc>
              <a:spcAft>
                <a:spcPts val="800"/>
              </a:spcAft>
              <a:tabLst>
                <a:tab pos="457200" algn="l"/>
              </a:tabLst>
            </a:pPr>
            <a:r>
              <a:rPr lang="en-US" sz="1800" b="1" kern="100" dirty="0">
                <a:effectLst/>
                <a:ea typeface="Calibri" panose="020F0502020204030204" pitchFamily="34" charset="0"/>
                <a:cs typeface="Times New Roman" panose="02020603050405020304" pitchFamily="18" charset="0"/>
              </a:rPr>
              <a:t>Connecting Canadian industries</a:t>
            </a:r>
          </a:p>
          <a:p>
            <a:pPr lvl="0">
              <a:lnSpc>
                <a:spcPct val="107000"/>
              </a:lnSpc>
              <a:spcAft>
                <a:spcPts val="800"/>
              </a:spcAft>
              <a:tabLst>
                <a:tab pos="457200" algn="l"/>
              </a:tabLst>
            </a:pPr>
            <a:r>
              <a:rPr lang="en-US" sz="1800" kern="100" dirty="0">
                <a:effectLst/>
                <a:ea typeface="Calibri" panose="020F0502020204030204" pitchFamily="34" charset="0"/>
                <a:cs typeface="Times New Roman" panose="02020603050405020304" pitchFamily="18" charset="0"/>
              </a:rPr>
              <a:t>using industry summaries to explain the wider economy</a:t>
            </a:r>
          </a:p>
        </p:txBody>
      </p:sp>
      <p:sp>
        <p:nvSpPr>
          <p:cNvPr id="26" name="TextBox 25">
            <a:extLst>
              <a:ext uri="{FF2B5EF4-FFF2-40B4-BE49-F238E27FC236}">
                <a16:creationId xmlns:a16="http://schemas.microsoft.com/office/drawing/2014/main" id="{831C28B7-EC80-17BC-5731-846BCD8B4FA8}"/>
              </a:ext>
            </a:extLst>
          </p:cNvPr>
          <p:cNvSpPr txBox="1"/>
          <p:nvPr/>
        </p:nvSpPr>
        <p:spPr>
          <a:xfrm>
            <a:off x="7325500" y="2599281"/>
            <a:ext cx="2171180" cy="1658596"/>
          </a:xfrm>
          <a:prstGeom prst="rect">
            <a:avLst/>
          </a:prstGeom>
          <a:noFill/>
        </p:spPr>
        <p:txBody>
          <a:bodyPr wrap="square" rtlCol="0">
            <a:spAutoFit/>
          </a:bodyPr>
          <a:lstStyle/>
          <a:p>
            <a:pPr lvl="0">
              <a:lnSpc>
                <a:spcPct val="107000"/>
              </a:lnSpc>
              <a:spcAft>
                <a:spcPts val="800"/>
              </a:spcAft>
              <a:tabLst>
                <a:tab pos="457200" algn="l"/>
              </a:tabLst>
            </a:pPr>
            <a:r>
              <a:rPr lang="en-US" sz="1800" b="1" kern="100" dirty="0">
                <a:effectLst/>
                <a:ea typeface="Calibri" panose="020F0502020204030204" pitchFamily="34" charset="0"/>
                <a:cs typeface="Times New Roman" panose="02020603050405020304" pitchFamily="18" charset="0"/>
              </a:rPr>
              <a:t>Illustrating Canada’s place in the world </a:t>
            </a:r>
            <a:endParaRPr lang="en-US" b="1" kern="100" dirty="0">
              <a:ea typeface="Calibri" panose="020F0502020204030204" pitchFamily="34" charset="0"/>
              <a:cs typeface="Times New Roman" panose="02020603050405020304" pitchFamily="18" charset="0"/>
            </a:endParaRPr>
          </a:p>
          <a:p>
            <a:pPr lvl="0">
              <a:lnSpc>
                <a:spcPct val="107000"/>
              </a:lnSpc>
              <a:spcAft>
                <a:spcPts val="800"/>
              </a:spcAft>
              <a:tabLst>
                <a:tab pos="457200" algn="l"/>
              </a:tabLst>
            </a:pPr>
            <a:r>
              <a:rPr lang="en-US" kern="100" dirty="0">
                <a:ea typeface="Calibri" panose="020F0502020204030204" pitchFamily="34" charset="0"/>
                <a:cs typeface="Times New Roman" panose="02020603050405020304" pitchFamily="18" charset="0"/>
              </a:rPr>
              <a:t>trade, immigration, GDP and investment using a data visualization tool</a:t>
            </a:r>
            <a:endParaRPr lang="en-CA" sz="1800" kern="100" dirty="0">
              <a:effectLst/>
              <a:ea typeface="Calibri" panose="020F0502020204030204" pitchFamily="34" charset="0"/>
              <a:cs typeface="Times New Roman" panose="02020603050405020304" pitchFamily="18" charset="0"/>
            </a:endParaRPr>
          </a:p>
        </p:txBody>
      </p:sp>
      <p:sp>
        <p:nvSpPr>
          <p:cNvPr id="27" name="TextBox 26">
            <a:extLst>
              <a:ext uri="{FF2B5EF4-FFF2-40B4-BE49-F238E27FC236}">
                <a16:creationId xmlns:a16="http://schemas.microsoft.com/office/drawing/2014/main" id="{24E7BEC1-9B9E-BBFC-7074-08FE65D12B2F}"/>
              </a:ext>
            </a:extLst>
          </p:cNvPr>
          <p:cNvSpPr txBox="1"/>
          <p:nvPr/>
        </p:nvSpPr>
        <p:spPr>
          <a:xfrm>
            <a:off x="8638723" y="5019283"/>
            <a:ext cx="2171180" cy="1658596"/>
          </a:xfrm>
          <a:prstGeom prst="rect">
            <a:avLst/>
          </a:prstGeom>
          <a:noFill/>
        </p:spPr>
        <p:txBody>
          <a:bodyPr wrap="square" rtlCol="0">
            <a:spAutoFit/>
          </a:bodyPr>
          <a:lstStyle/>
          <a:p>
            <a:pPr lvl="0">
              <a:lnSpc>
                <a:spcPct val="107000"/>
              </a:lnSpc>
              <a:spcAft>
                <a:spcPts val="800"/>
              </a:spcAft>
              <a:tabLst>
                <a:tab pos="457200" algn="l"/>
              </a:tabLst>
            </a:pPr>
            <a:r>
              <a:rPr lang="en-US" sz="1800" b="1" kern="100" dirty="0">
                <a:effectLst/>
                <a:ea typeface="Calibri" panose="020F0502020204030204" pitchFamily="34" charset="0"/>
                <a:cs typeface="Times New Roman" panose="02020603050405020304" pitchFamily="18" charset="0"/>
              </a:rPr>
              <a:t>Decoding Canadian economic data</a:t>
            </a:r>
          </a:p>
          <a:p>
            <a:pPr lvl="0">
              <a:lnSpc>
                <a:spcPct val="107000"/>
              </a:lnSpc>
              <a:spcAft>
                <a:spcPts val="800"/>
              </a:spcAft>
              <a:tabLst>
                <a:tab pos="457200" algn="l"/>
              </a:tabLst>
            </a:pPr>
            <a:r>
              <a:rPr lang="en-US" sz="1800" kern="100" dirty="0">
                <a:effectLst/>
                <a:ea typeface="Calibri" panose="020F0502020204030204" pitchFamily="34" charset="0"/>
                <a:cs typeface="Times New Roman" panose="02020603050405020304" pitchFamily="18" charset="0"/>
              </a:rPr>
              <a:t>Interpreting current and historical economic data</a:t>
            </a:r>
            <a:endParaRPr lang="en-CA" sz="1800" kern="100" dirty="0">
              <a:effectLst/>
              <a:ea typeface="Calibri" panose="020F0502020204030204" pitchFamily="34" charset="0"/>
              <a:cs typeface="Times New Roman" panose="02020603050405020304" pitchFamily="18" charset="0"/>
            </a:endParaRPr>
          </a:p>
        </p:txBody>
      </p:sp>
      <p:pic>
        <p:nvPicPr>
          <p:cNvPr id="28" name="Graphic 32" descr="Home1 outline">
            <a:extLst>
              <a:ext uri="{FF2B5EF4-FFF2-40B4-BE49-F238E27FC236}">
                <a16:creationId xmlns:a16="http://schemas.microsoft.com/office/drawing/2014/main" id="{83C11650-1CD0-7639-230B-E43FFA5F03FD}"/>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rcRect/>
          <a:stretch/>
        </p:blipFill>
        <p:spPr>
          <a:xfrm>
            <a:off x="2224221" y="2955561"/>
            <a:ext cx="524140" cy="524140"/>
          </a:xfrm>
          <a:prstGeom prst="rect">
            <a:avLst/>
          </a:prstGeom>
        </p:spPr>
      </p:pic>
      <p:pic>
        <p:nvPicPr>
          <p:cNvPr id="30" name="Graphic 31" descr="Maple Leaf outline">
            <a:extLst>
              <a:ext uri="{FF2B5EF4-FFF2-40B4-BE49-F238E27FC236}">
                <a16:creationId xmlns:a16="http://schemas.microsoft.com/office/drawing/2014/main" id="{12C8757C-12BF-FB44-70CB-864C68942376}"/>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6122357" y="6057993"/>
            <a:ext cx="525909" cy="525909"/>
          </a:xfrm>
          <a:prstGeom prst="rect">
            <a:avLst/>
          </a:prstGeom>
        </p:spPr>
      </p:pic>
      <p:pic>
        <p:nvPicPr>
          <p:cNvPr id="31" name="Graphic 33" descr="Earth Globe - Asia with solid fill">
            <a:extLst>
              <a:ext uri="{FF2B5EF4-FFF2-40B4-BE49-F238E27FC236}">
                <a16:creationId xmlns:a16="http://schemas.microsoft.com/office/drawing/2014/main" id="{CED6D024-87D2-D7E0-9DC9-7045B8BC82F7}"/>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9419861" y="2227839"/>
            <a:ext cx="551255" cy="551255"/>
          </a:xfrm>
          <a:prstGeom prst="rect">
            <a:avLst/>
          </a:prstGeom>
        </p:spPr>
      </p:pic>
    </p:spTree>
    <p:extLst>
      <p:ext uri="{BB962C8B-B14F-4D97-AF65-F5344CB8AC3E}">
        <p14:creationId xmlns:p14="http://schemas.microsoft.com/office/powerpoint/2010/main" val="5829533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B0F0">
            <a:alpha val="10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E0B0B-3D25-285B-3078-793781FCCDA8}"/>
              </a:ext>
            </a:extLst>
          </p:cNvPr>
          <p:cNvSpPr>
            <a:spLocks noGrp="1"/>
          </p:cNvSpPr>
          <p:nvPr>
            <p:ph type="title"/>
          </p:nvPr>
        </p:nvSpPr>
        <p:spPr>
          <a:xfrm>
            <a:off x="571500" y="486664"/>
            <a:ext cx="11212068" cy="1014984"/>
          </a:xfrm>
        </p:spPr>
        <p:txBody>
          <a:bodyPr/>
          <a:lstStyle/>
          <a:p>
            <a:r>
              <a:rPr lang="en-CA" dirty="0"/>
              <a:t>It’s Personal: Economics 101</a:t>
            </a:r>
          </a:p>
        </p:txBody>
      </p:sp>
      <p:sp>
        <p:nvSpPr>
          <p:cNvPr id="3" name="Text Placeholder 2">
            <a:extLst>
              <a:ext uri="{FF2B5EF4-FFF2-40B4-BE49-F238E27FC236}">
                <a16:creationId xmlns:a16="http://schemas.microsoft.com/office/drawing/2014/main" id="{0E31DC76-3A78-8837-7C47-B1A1139F0A4F}"/>
              </a:ext>
            </a:extLst>
          </p:cNvPr>
          <p:cNvSpPr>
            <a:spLocks noGrp="1"/>
          </p:cNvSpPr>
          <p:nvPr>
            <p:ph type="body" sz="quarter" idx="14"/>
          </p:nvPr>
        </p:nvSpPr>
        <p:spPr/>
        <p:txBody>
          <a:bodyPr/>
          <a:lstStyle/>
          <a:p>
            <a:r>
              <a:rPr lang="en-CA" dirty="0"/>
              <a:t>Thinking like an economist</a:t>
            </a:r>
          </a:p>
        </p:txBody>
      </p:sp>
      <p:sp>
        <p:nvSpPr>
          <p:cNvPr id="5" name="Text Placeholder 4">
            <a:extLst>
              <a:ext uri="{FF2B5EF4-FFF2-40B4-BE49-F238E27FC236}">
                <a16:creationId xmlns:a16="http://schemas.microsoft.com/office/drawing/2014/main" id="{2BA3A5CA-E3C8-8332-20D7-14D79EC58A30}"/>
              </a:ext>
            </a:extLst>
          </p:cNvPr>
          <p:cNvSpPr>
            <a:spLocks noGrp="1"/>
          </p:cNvSpPr>
          <p:nvPr>
            <p:ph type="body" sz="quarter" idx="19"/>
          </p:nvPr>
        </p:nvSpPr>
        <p:spPr/>
        <p:txBody>
          <a:bodyPr/>
          <a:lstStyle/>
          <a:p>
            <a:r>
              <a:rPr lang="en-CA" dirty="0"/>
              <a:t>Building budgets</a:t>
            </a:r>
          </a:p>
        </p:txBody>
      </p:sp>
      <p:sp>
        <p:nvSpPr>
          <p:cNvPr id="7" name="Slide Number Placeholder 6">
            <a:extLst>
              <a:ext uri="{FF2B5EF4-FFF2-40B4-BE49-F238E27FC236}">
                <a16:creationId xmlns:a16="http://schemas.microsoft.com/office/drawing/2014/main" id="{B13184D1-5247-38E6-03E5-C64EE86336CD}"/>
              </a:ext>
            </a:extLst>
          </p:cNvPr>
          <p:cNvSpPr>
            <a:spLocks noGrp="1"/>
          </p:cNvSpPr>
          <p:nvPr>
            <p:ph type="sldNum" sz="quarter" idx="12"/>
          </p:nvPr>
        </p:nvSpPr>
        <p:spPr/>
        <p:txBody>
          <a:bodyPr/>
          <a:lstStyle/>
          <a:p>
            <a:fld id="{8D0AFDD5-844D-364D-8AEC-50CF4D36D55D}" type="slidenum">
              <a:rPr lang="en-US" noProof="0" smtClean="0"/>
              <a:pPr/>
              <a:t>11</a:t>
            </a:fld>
            <a:endParaRPr lang="en-US" noProof="0"/>
          </a:p>
        </p:txBody>
      </p:sp>
      <p:sp>
        <p:nvSpPr>
          <p:cNvPr id="9" name="Date Placeholder 8">
            <a:extLst>
              <a:ext uri="{FF2B5EF4-FFF2-40B4-BE49-F238E27FC236}">
                <a16:creationId xmlns:a16="http://schemas.microsoft.com/office/drawing/2014/main" id="{9C304369-CAD8-AB73-D841-6F60381339D0}"/>
              </a:ext>
            </a:extLst>
          </p:cNvPr>
          <p:cNvSpPr>
            <a:spLocks noGrp="1"/>
          </p:cNvSpPr>
          <p:nvPr>
            <p:ph type="dt" sz="half" idx="10"/>
          </p:nvPr>
        </p:nvSpPr>
        <p:spPr/>
        <p:txBody>
          <a:bodyPr/>
          <a:lstStyle/>
          <a:p>
            <a:r>
              <a:rPr lang="en-US" noProof="0"/>
              <a:t>20XX</a:t>
            </a:r>
          </a:p>
        </p:txBody>
      </p:sp>
      <p:pic>
        <p:nvPicPr>
          <p:cNvPr id="10" name="Picture 9">
            <a:extLst>
              <a:ext uri="{FF2B5EF4-FFF2-40B4-BE49-F238E27FC236}">
                <a16:creationId xmlns:a16="http://schemas.microsoft.com/office/drawing/2014/main" id="{81ADC8C8-C3E1-A73B-A9AC-A5B264937D18}"/>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932688" y="3084068"/>
            <a:ext cx="4652264" cy="2326132"/>
          </a:xfrm>
          <a:prstGeom prst="rect">
            <a:avLst/>
          </a:prstGeom>
          <a:noFill/>
          <a:ln>
            <a:noFill/>
          </a:ln>
        </p:spPr>
      </p:pic>
      <p:pic>
        <p:nvPicPr>
          <p:cNvPr id="11" name="Picture 10">
            <a:extLst>
              <a:ext uri="{FF2B5EF4-FFF2-40B4-BE49-F238E27FC236}">
                <a16:creationId xmlns:a16="http://schemas.microsoft.com/office/drawing/2014/main" id="{4047C3B5-792F-4888-0515-FFB65682CDD8}"/>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6547256" y="3055239"/>
            <a:ext cx="4714372" cy="2354961"/>
          </a:xfrm>
          <a:prstGeom prst="rect">
            <a:avLst/>
          </a:prstGeom>
          <a:noFill/>
          <a:ln>
            <a:noFill/>
          </a:ln>
        </p:spPr>
      </p:pic>
      <p:sp>
        <p:nvSpPr>
          <p:cNvPr id="12" name="Footer Placeholder 13">
            <a:extLst>
              <a:ext uri="{FF2B5EF4-FFF2-40B4-BE49-F238E27FC236}">
                <a16:creationId xmlns:a16="http://schemas.microsoft.com/office/drawing/2014/main" id="{4BDD1185-7EC4-57F7-8D9B-B4371A8A7854}"/>
              </a:ext>
            </a:extLst>
          </p:cNvPr>
          <p:cNvSpPr>
            <a:spLocks noGrp="1"/>
          </p:cNvSpPr>
          <p:nvPr>
            <p:ph type="ftr" sz="quarter" idx="11"/>
          </p:nvPr>
        </p:nvSpPr>
        <p:spPr>
          <a:xfrm>
            <a:off x="5364480" y="6400904"/>
            <a:ext cx="1463040" cy="246888"/>
          </a:xfrm>
        </p:spPr>
        <p:txBody>
          <a:bodyPr/>
          <a:lstStyle/>
          <a:p>
            <a:r>
              <a:rPr lang="en-US" dirty="0"/>
              <a:t>BOCM </a:t>
            </a:r>
            <a:endParaRPr lang="en-US" noProof="0" dirty="0"/>
          </a:p>
        </p:txBody>
      </p:sp>
    </p:spTree>
    <p:extLst>
      <p:ext uri="{BB962C8B-B14F-4D97-AF65-F5344CB8AC3E}">
        <p14:creationId xmlns:p14="http://schemas.microsoft.com/office/powerpoint/2010/main" val="42633363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alpha val="78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0CAC6-3968-4D63-A855-09547BB06588}"/>
              </a:ext>
            </a:extLst>
          </p:cNvPr>
          <p:cNvSpPr>
            <a:spLocks noGrp="1"/>
          </p:cNvSpPr>
          <p:nvPr>
            <p:ph type="title"/>
          </p:nvPr>
        </p:nvSpPr>
        <p:spPr>
          <a:xfrm>
            <a:off x="0" y="607398"/>
            <a:ext cx="12074652" cy="1014984"/>
          </a:xfrm>
        </p:spPr>
        <p:txBody>
          <a:bodyPr/>
          <a:lstStyle/>
          <a:p>
            <a:r>
              <a:rPr lang="en-US" sz="5500" dirty="0"/>
              <a:t>Thinking like an economist</a:t>
            </a:r>
            <a:endParaRPr lang="en-US" dirty="0"/>
          </a:p>
        </p:txBody>
      </p:sp>
      <p:sp>
        <p:nvSpPr>
          <p:cNvPr id="3" name="Text Placeholder 2">
            <a:extLst>
              <a:ext uri="{FF2B5EF4-FFF2-40B4-BE49-F238E27FC236}">
                <a16:creationId xmlns:a16="http://schemas.microsoft.com/office/drawing/2014/main" id="{2629AC71-9ED4-FA59-D386-5BD9C585DC67}"/>
              </a:ext>
            </a:extLst>
          </p:cNvPr>
          <p:cNvSpPr>
            <a:spLocks noGrp="1"/>
          </p:cNvSpPr>
          <p:nvPr>
            <p:ph type="body" sz="quarter" idx="14"/>
          </p:nvPr>
        </p:nvSpPr>
        <p:spPr>
          <a:xfrm>
            <a:off x="577850" y="2114098"/>
            <a:ext cx="10934700" cy="4140568"/>
          </a:xfrm>
        </p:spPr>
        <p:txBody>
          <a:bodyPr/>
          <a:lstStyle/>
          <a:p>
            <a:endParaRPr lang="en-US" dirty="0"/>
          </a:p>
        </p:txBody>
      </p:sp>
      <p:sp>
        <p:nvSpPr>
          <p:cNvPr id="32" name="Slide Number Placeholder 31">
            <a:extLst>
              <a:ext uri="{FF2B5EF4-FFF2-40B4-BE49-F238E27FC236}">
                <a16:creationId xmlns:a16="http://schemas.microsoft.com/office/drawing/2014/main" id="{25633612-F774-0CAE-9E5C-D01184B43E6F}"/>
              </a:ext>
            </a:extLst>
          </p:cNvPr>
          <p:cNvSpPr>
            <a:spLocks noGrp="1"/>
          </p:cNvSpPr>
          <p:nvPr>
            <p:ph type="sldNum" sz="quarter" idx="12"/>
          </p:nvPr>
        </p:nvSpPr>
        <p:spPr/>
        <p:txBody>
          <a:bodyPr/>
          <a:lstStyle/>
          <a:p>
            <a:fld id="{8D0AFDD5-844D-364D-8AEC-50CF4D36D55D}" type="slidenum">
              <a:rPr lang="en-US" smtClean="0"/>
              <a:pPr/>
              <a:t>12</a:t>
            </a:fld>
            <a:endParaRPr lang="en-US" dirty="0"/>
          </a:p>
        </p:txBody>
      </p:sp>
      <p:sp>
        <p:nvSpPr>
          <p:cNvPr id="30" name="Date Placeholder 29">
            <a:extLst>
              <a:ext uri="{FF2B5EF4-FFF2-40B4-BE49-F238E27FC236}">
                <a16:creationId xmlns:a16="http://schemas.microsoft.com/office/drawing/2014/main" id="{E227DBC0-C280-AC5C-C7A8-FF8D56C9DFE5}"/>
              </a:ext>
            </a:extLst>
          </p:cNvPr>
          <p:cNvSpPr>
            <a:spLocks noGrp="1"/>
          </p:cNvSpPr>
          <p:nvPr>
            <p:ph type="dt" sz="half" idx="10"/>
          </p:nvPr>
        </p:nvSpPr>
        <p:spPr/>
        <p:txBody>
          <a:bodyPr/>
          <a:lstStyle/>
          <a:p>
            <a:r>
              <a:rPr lang="en-US" dirty="0"/>
              <a:t>20XX</a:t>
            </a:r>
          </a:p>
        </p:txBody>
      </p:sp>
      <p:pic>
        <p:nvPicPr>
          <p:cNvPr id="5" name="Picture 4">
            <a:extLst>
              <a:ext uri="{FF2B5EF4-FFF2-40B4-BE49-F238E27FC236}">
                <a16:creationId xmlns:a16="http://schemas.microsoft.com/office/drawing/2014/main" id="{59A317BA-71FD-80F1-EB2D-0CB9DA41C7FC}"/>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679450" y="2218831"/>
            <a:ext cx="9678928" cy="3931102"/>
          </a:xfrm>
          <a:prstGeom prst="rect">
            <a:avLst/>
          </a:prstGeom>
        </p:spPr>
      </p:pic>
      <p:sp>
        <p:nvSpPr>
          <p:cNvPr id="7" name="Footer Placeholder 13">
            <a:extLst>
              <a:ext uri="{FF2B5EF4-FFF2-40B4-BE49-F238E27FC236}">
                <a16:creationId xmlns:a16="http://schemas.microsoft.com/office/drawing/2014/main" id="{33A12391-EDCC-C324-58E8-8FA213CD4120}"/>
              </a:ext>
            </a:extLst>
          </p:cNvPr>
          <p:cNvSpPr>
            <a:spLocks noGrp="1"/>
          </p:cNvSpPr>
          <p:nvPr>
            <p:ph type="ftr" sz="quarter" idx="11"/>
          </p:nvPr>
        </p:nvSpPr>
        <p:spPr>
          <a:xfrm>
            <a:off x="5364480" y="6400904"/>
            <a:ext cx="1463040" cy="246888"/>
          </a:xfrm>
        </p:spPr>
        <p:txBody>
          <a:bodyPr/>
          <a:lstStyle/>
          <a:p>
            <a:r>
              <a:rPr lang="en-US" dirty="0"/>
              <a:t>BOCM </a:t>
            </a:r>
            <a:endParaRPr lang="en-US" noProof="0" dirty="0"/>
          </a:p>
        </p:txBody>
      </p:sp>
      <p:pic>
        <p:nvPicPr>
          <p:cNvPr id="4" name="Graphic 3" descr="Internet Banking outline">
            <a:extLst>
              <a:ext uri="{FF2B5EF4-FFF2-40B4-BE49-F238E27FC236}">
                <a16:creationId xmlns:a16="http://schemas.microsoft.com/office/drawing/2014/main" id="{E41BF223-3A6D-F3B4-94AC-9CBD1919D77B}"/>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05388" y="882537"/>
            <a:ext cx="464706" cy="464706"/>
          </a:xfrm>
          <a:prstGeom prst="rect">
            <a:avLst/>
          </a:prstGeom>
        </p:spPr>
      </p:pic>
    </p:spTree>
    <p:extLst>
      <p:ext uri="{BB962C8B-B14F-4D97-AF65-F5344CB8AC3E}">
        <p14:creationId xmlns:p14="http://schemas.microsoft.com/office/powerpoint/2010/main" val="5043092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F0A0E4D9-A114-4773-6B3B-37FA10EAB08F}"/>
              </a:ext>
            </a:extLst>
          </p:cNvPr>
          <p:cNvSpPr>
            <a:spLocks noGrp="1"/>
          </p:cNvSpPr>
          <p:nvPr>
            <p:ph type="dt" sz="half" idx="16"/>
          </p:nvPr>
        </p:nvSpPr>
        <p:spPr/>
        <p:txBody>
          <a:bodyPr/>
          <a:lstStyle/>
          <a:p>
            <a:r>
              <a:rPr lang="en-US" dirty="0"/>
              <a:t>20XX</a:t>
            </a:r>
          </a:p>
        </p:txBody>
      </p:sp>
      <p:sp>
        <p:nvSpPr>
          <p:cNvPr id="8" name="Slide Number Placeholder 7">
            <a:extLst>
              <a:ext uri="{FF2B5EF4-FFF2-40B4-BE49-F238E27FC236}">
                <a16:creationId xmlns:a16="http://schemas.microsoft.com/office/drawing/2014/main" id="{A07AC1F3-FBD2-24FF-608E-1D301D279213}"/>
              </a:ext>
            </a:extLst>
          </p:cNvPr>
          <p:cNvSpPr>
            <a:spLocks noGrp="1"/>
          </p:cNvSpPr>
          <p:nvPr>
            <p:ph type="sldNum" sz="quarter" idx="18"/>
          </p:nvPr>
        </p:nvSpPr>
        <p:spPr/>
        <p:txBody>
          <a:bodyPr/>
          <a:lstStyle/>
          <a:p>
            <a:fld id="{8D0AFDD5-844D-364D-8AEC-50CF4D36D55D}" type="slidenum">
              <a:rPr lang="en-US" smtClean="0"/>
              <a:pPr/>
              <a:t>13</a:t>
            </a:fld>
            <a:endParaRPr lang="en-US" dirty="0"/>
          </a:p>
        </p:txBody>
      </p:sp>
      <p:pic>
        <p:nvPicPr>
          <p:cNvPr id="17" name="Online Media 16" title="Think like an economist">
            <a:hlinkClick r:id="" action="ppaction://media"/>
            <a:extLst>
              <a:ext uri="{FF2B5EF4-FFF2-40B4-BE49-F238E27FC236}">
                <a16:creationId xmlns:a16="http://schemas.microsoft.com/office/drawing/2014/main" id="{86ABB9C1-8F13-818B-C512-7887DAB04387}"/>
              </a:ext>
            </a:extLst>
          </p:cNvPr>
          <p:cNvPicPr>
            <a:picLocks noRot="1" noChangeAspect="1"/>
          </p:cNvPicPr>
          <p:nvPr>
            <a:videoFile r:link="rId1"/>
          </p:nvPr>
        </p:nvPicPr>
        <p:blipFill>
          <a:blip r:embed="rId3"/>
          <a:stretch>
            <a:fillRect/>
          </a:stretch>
        </p:blipFill>
        <p:spPr>
          <a:xfrm>
            <a:off x="767715" y="345800"/>
            <a:ext cx="10656570" cy="6020961"/>
          </a:xfrm>
          <a:prstGeom prst="rect">
            <a:avLst/>
          </a:prstGeom>
        </p:spPr>
      </p:pic>
      <p:sp>
        <p:nvSpPr>
          <p:cNvPr id="18" name="Footer Placeholder 13">
            <a:extLst>
              <a:ext uri="{FF2B5EF4-FFF2-40B4-BE49-F238E27FC236}">
                <a16:creationId xmlns:a16="http://schemas.microsoft.com/office/drawing/2014/main" id="{C0CF52AD-0D82-81DF-B4E3-50DBBB0BB024}"/>
              </a:ext>
            </a:extLst>
          </p:cNvPr>
          <p:cNvSpPr txBox="1">
            <a:spLocks/>
          </p:cNvSpPr>
          <p:nvPr/>
        </p:nvSpPr>
        <p:spPr>
          <a:xfrm>
            <a:off x="5364480" y="6400904"/>
            <a:ext cx="1463040" cy="24688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BOCM </a:t>
            </a:r>
            <a:endParaRPr lang="en-US" dirty="0"/>
          </a:p>
        </p:txBody>
      </p:sp>
    </p:spTree>
    <p:extLst>
      <p:ext uri="{BB962C8B-B14F-4D97-AF65-F5344CB8AC3E}">
        <p14:creationId xmlns:p14="http://schemas.microsoft.com/office/powerpoint/2010/main" val="71036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7"/>
                </p:tgtEl>
              </p:cMediaNode>
            </p:video>
            <p:seq concurrent="1" nextAc="seek">
              <p:cTn id="8" restart="whenNotActive" fill="hold" evtFilter="cancelBubble" nodeType="interactiveSeq">
                <p:stCondLst>
                  <p:cond evt="onClick" delay="0">
                    <p:tgtEl>
                      <p:spTgt spid="1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7"/>
                                        </p:tgtEl>
                                      </p:cBhvr>
                                    </p:cmd>
                                  </p:childTnLst>
                                </p:cTn>
                              </p:par>
                            </p:childTnLst>
                          </p:cTn>
                        </p:par>
                      </p:childTnLst>
                    </p:cTn>
                  </p:par>
                </p:childTnLst>
              </p:cTn>
              <p:nextCondLst>
                <p:cond evt="onClick" delay="0">
                  <p:tgtEl>
                    <p:spTgt spid="17"/>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alpha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6B8E1-4C82-FE37-0238-6E274986576A}"/>
              </a:ext>
            </a:extLst>
          </p:cNvPr>
          <p:cNvSpPr>
            <a:spLocks noGrp="1"/>
          </p:cNvSpPr>
          <p:nvPr>
            <p:ph type="title"/>
          </p:nvPr>
        </p:nvSpPr>
        <p:spPr/>
        <p:txBody>
          <a:bodyPr/>
          <a:lstStyle/>
          <a:p>
            <a:r>
              <a:rPr lang="en-CA" sz="5500" dirty="0"/>
              <a:t>Can you identify any economic concepts?</a:t>
            </a:r>
          </a:p>
        </p:txBody>
      </p:sp>
      <p:sp>
        <p:nvSpPr>
          <p:cNvPr id="3" name="Slide Number Placeholder 2">
            <a:extLst>
              <a:ext uri="{FF2B5EF4-FFF2-40B4-BE49-F238E27FC236}">
                <a16:creationId xmlns:a16="http://schemas.microsoft.com/office/drawing/2014/main" id="{11B52749-4C3C-B261-41A9-284FD044AE3A}"/>
              </a:ext>
            </a:extLst>
          </p:cNvPr>
          <p:cNvSpPr>
            <a:spLocks noGrp="1"/>
          </p:cNvSpPr>
          <p:nvPr>
            <p:ph type="sldNum" sz="quarter" idx="12"/>
          </p:nvPr>
        </p:nvSpPr>
        <p:spPr/>
        <p:txBody>
          <a:bodyPr/>
          <a:lstStyle/>
          <a:p>
            <a:fld id="{8D0AFDD5-844D-364D-8AEC-50CF4D36D55D}" type="slidenum">
              <a:rPr lang="en-US" noProof="0" smtClean="0"/>
              <a:t>14</a:t>
            </a:fld>
            <a:endParaRPr lang="en-US" noProof="0"/>
          </a:p>
        </p:txBody>
      </p:sp>
      <p:sp>
        <p:nvSpPr>
          <p:cNvPr id="4" name="Footer Placeholder 3">
            <a:extLst>
              <a:ext uri="{FF2B5EF4-FFF2-40B4-BE49-F238E27FC236}">
                <a16:creationId xmlns:a16="http://schemas.microsoft.com/office/drawing/2014/main" id="{68A3C2C2-D328-F046-ACC0-AF1DBE824F8D}"/>
              </a:ext>
            </a:extLst>
          </p:cNvPr>
          <p:cNvSpPr>
            <a:spLocks noGrp="1"/>
          </p:cNvSpPr>
          <p:nvPr>
            <p:ph type="ftr" sz="quarter" idx="11"/>
          </p:nvPr>
        </p:nvSpPr>
        <p:spPr/>
        <p:txBody>
          <a:bodyPr/>
          <a:lstStyle/>
          <a:p>
            <a:r>
              <a:rPr lang="en-US" noProof="0"/>
              <a:t>Presentation title</a:t>
            </a:r>
          </a:p>
        </p:txBody>
      </p:sp>
      <p:sp>
        <p:nvSpPr>
          <p:cNvPr id="5" name="Date Placeholder 4">
            <a:extLst>
              <a:ext uri="{FF2B5EF4-FFF2-40B4-BE49-F238E27FC236}">
                <a16:creationId xmlns:a16="http://schemas.microsoft.com/office/drawing/2014/main" id="{8324F94E-01A8-3741-B939-8273D572F80C}"/>
              </a:ext>
            </a:extLst>
          </p:cNvPr>
          <p:cNvSpPr>
            <a:spLocks noGrp="1"/>
          </p:cNvSpPr>
          <p:nvPr>
            <p:ph type="dt" sz="half" idx="10"/>
          </p:nvPr>
        </p:nvSpPr>
        <p:spPr/>
        <p:txBody>
          <a:bodyPr/>
          <a:lstStyle/>
          <a:p>
            <a:r>
              <a:rPr lang="en-US" noProof="0"/>
              <a:t>20XX</a:t>
            </a:r>
          </a:p>
        </p:txBody>
      </p:sp>
      <p:pic>
        <p:nvPicPr>
          <p:cNvPr id="7" name="Picture 6" descr="A cartoon of a person standing in front of a movie theater&#10;&#10;Description automatically generated">
            <a:extLst>
              <a:ext uri="{FF2B5EF4-FFF2-40B4-BE49-F238E27FC236}">
                <a16:creationId xmlns:a16="http://schemas.microsoft.com/office/drawing/2014/main" id="{2A00D706-D160-C5D7-4A29-DA6BF53BF83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61387" y="2587825"/>
            <a:ext cx="11269225" cy="3741383"/>
          </a:xfrm>
          <a:prstGeom prst="rect">
            <a:avLst/>
          </a:prstGeom>
        </p:spPr>
      </p:pic>
    </p:spTree>
    <p:extLst>
      <p:ext uri="{BB962C8B-B14F-4D97-AF65-F5344CB8AC3E}">
        <p14:creationId xmlns:p14="http://schemas.microsoft.com/office/powerpoint/2010/main" val="31352637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6B8E1-4C82-FE37-0238-6E274986576A}"/>
              </a:ext>
            </a:extLst>
          </p:cNvPr>
          <p:cNvSpPr>
            <a:spLocks noGrp="1"/>
          </p:cNvSpPr>
          <p:nvPr>
            <p:ph type="title"/>
          </p:nvPr>
        </p:nvSpPr>
        <p:spPr>
          <a:xfrm>
            <a:off x="-333248" y="484329"/>
            <a:ext cx="9912096" cy="1014984"/>
          </a:xfrm>
        </p:spPr>
        <p:txBody>
          <a:bodyPr/>
          <a:lstStyle/>
          <a:p>
            <a:r>
              <a:rPr lang="en-CA" sz="5500" dirty="0"/>
              <a:t>Can you identify any economic concepts?</a:t>
            </a:r>
          </a:p>
        </p:txBody>
      </p:sp>
      <p:sp>
        <p:nvSpPr>
          <p:cNvPr id="3" name="Slide Number Placeholder 2">
            <a:extLst>
              <a:ext uri="{FF2B5EF4-FFF2-40B4-BE49-F238E27FC236}">
                <a16:creationId xmlns:a16="http://schemas.microsoft.com/office/drawing/2014/main" id="{11B52749-4C3C-B261-41A9-284FD044AE3A}"/>
              </a:ext>
            </a:extLst>
          </p:cNvPr>
          <p:cNvSpPr>
            <a:spLocks noGrp="1"/>
          </p:cNvSpPr>
          <p:nvPr>
            <p:ph type="sldNum" sz="quarter" idx="12"/>
          </p:nvPr>
        </p:nvSpPr>
        <p:spPr/>
        <p:txBody>
          <a:bodyPr/>
          <a:lstStyle/>
          <a:p>
            <a:fld id="{8D0AFDD5-844D-364D-8AEC-50CF4D36D55D}" type="slidenum">
              <a:rPr lang="en-US" noProof="0" smtClean="0"/>
              <a:t>15</a:t>
            </a:fld>
            <a:endParaRPr lang="en-US" noProof="0"/>
          </a:p>
        </p:txBody>
      </p:sp>
      <p:sp>
        <p:nvSpPr>
          <p:cNvPr id="5" name="Date Placeholder 4">
            <a:extLst>
              <a:ext uri="{FF2B5EF4-FFF2-40B4-BE49-F238E27FC236}">
                <a16:creationId xmlns:a16="http://schemas.microsoft.com/office/drawing/2014/main" id="{8324F94E-01A8-3741-B939-8273D572F80C}"/>
              </a:ext>
            </a:extLst>
          </p:cNvPr>
          <p:cNvSpPr>
            <a:spLocks noGrp="1"/>
          </p:cNvSpPr>
          <p:nvPr>
            <p:ph type="dt" sz="half" idx="10"/>
          </p:nvPr>
        </p:nvSpPr>
        <p:spPr/>
        <p:txBody>
          <a:bodyPr/>
          <a:lstStyle/>
          <a:p>
            <a:r>
              <a:rPr lang="en-US" noProof="0"/>
              <a:t>20XX</a:t>
            </a:r>
          </a:p>
        </p:txBody>
      </p:sp>
      <p:pic>
        <p:nvPicPr>
          <p:cNvPr id="7" name="Picture 6" descr="A cartoon of a person standing in front of a movie theater&#10;&#10;Description automatically generated">
            <a:extLst>
              <a:ext uri="{FF2B5EF4-FFF2-40B4-BE49-F238E27FC236}">
                <a16:creationId xmlns:a16="http://schemas.microsoft.com/office/drawing/2014/main" id="{2A00D706-D160-C5D7-4A29-DA6BF53BF83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61387" y="2587825"/>
            <a:ext cx="11269225" cy="3741383"/>
          </a:xfrm>
          <a:prstGeom prst="rect">
            <a:avLst/>
          </a:prstGeom>
        </p:spPr>
      </p:pic>
      <p:sp>
        <p:nvSpPr>
          <p:cNvPr id="6" name="TextBox 5">
            <a:extLst>
              <a:ext uri="{FF2B5EF4-FFF2-40B4-BE49-F238E27FC236}">
                <a16:creationId xmlns:a16="http://schemas.microsoft.com/office/drawing/2014/main" id="{EBF869A9-199E-6250-D4E3-ED319DE88AC4}"/>
              </a:ext>
            </a:extLst>
          </p:cNvPr>
          <p:cNvSpPr txBox="1"/>
          <p:nvPr/>
        </p:nvSpPr>
        <p:spPr>
          <a:xfrm>
            <a:off x="9211825" y="1499313"/>
            <a:ext cx="2057400" cy="446276"/>
          </a:xfrm>
          <a:prstGeom prst="rect">
            <a:avLst/>
          </a:prstGeom>
          <a:noFill/>
        </p:spPr>
        <p:txBody>
          <a:bodyPr wrap="square" rtlCol="0">
            <a:spAutoFit/>
          </a:bodyPr>
          <a:lstStyle/>
          <a:p>
            <a:r>
              <a:rPr lang="en-CA" sz="2300" dirty="0"/>
              <a:t>sunk cost</a:t>
            </a:r>
          </a:p>
        </p:txBody>
      </p:sp>
      <p:sp>
        <p:nvSpPr>
          <p:cNvPr id="8" name="TextBox 7">
            <a:extLst>
              <a:ext uri="{FF2B5EF4-FFF2-40B4-BE49-F238E27FC236}">
                <a16:creationId xmlns:a16="http://schemas.microsoft.com/office/drawing/2014/main" id="{280999F7-A38D-2628-F66D-666B8B8DF248}"/>
              </a:ext>
            </a:extLst>
          </p:cNvPr>
          <p:cNvSpPr txBox="1"/>
          <p:nvPr/>
        </p:nvSpPr>
        <p:spPr>
          <a:xfrm>
            <a:off x="9211825" y="990458"/>
            <a:ext cx="2057400" cy="446276"/>
          </a:xfrm>
          <a:prstGeom prst="rect">
            <a:avLst/>
          </a:prstGeom>
          <a:noFill/>
        </p:spPr>
        <p:txBody>
          <a:bodyPr wrap="square" rtlCol="0">
            <a:spAutoFit/>
          </a:bodyPr>
          <a:lstStyle/>
          <a:p>
            <a:r>
              <a:rPr lang="en-CA" sz="2300" dirty="0"/>
              <a:t>opportunity cost</a:t>
            </a:r>
          </a:p>
        </p:txBody>
      </p:sp>
      <p:sp>
        <p:nvSpPr>
          <p:cNvPr id="9" name="Footer Placeholder 13">
            <a:extLst>
              <a:ext uri="{FF2B5EF4-FFF2-40B4-BE49-F238E27FC236}">
                <a16:creationId xmlns:a16="http://schemas.microsoft.com/office/drawing/2014/main" id="{BCC21551-1783-EA4A-4577-973ED18E0110}"/>
              </a:ext>
            </a:extLst>
          </p:cNvPr>
          <p:cNvSpPr>
            <a:spLocks noGrp="1"/>
          </p:cNvSpPr>
          <p:nvPr>
            <p:ph type="ftr" sz="quarter" idx="11"/>
          </p:nvPr>
        </p:nvSpPr>
        <p:spPr>
          <a:xfrm>
            <a:off x="5364480" y="6400904"/>
            <a:ext cx="1463040" cy="246888"/>
          </a:xfrm>
        </p:spPr>
        <p:txBody>
          <a:bodyPr/>
          <a:lstStyle/>
          <a:p>
            <a:r>
              <a:rPr lang="en-US" dirty="0"/>
              <a:t>BOCM </a:t>
            </a:r>
            <a:endParaRPr lang="en-US" noProof="0" dirty="0"/>
          </a:p>
        </p:txBody>
      </p:sp>
    </p:spTree>
    <p:extLst>
      <p:ext uri="{BB962C8B-B14F-4D97-AF65-F5344CB8AC3E}">
        <p14:creationId xmlns:p14="http://schemas.microsoft.com/office/powerpoint/2010/main" val="14015734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alpha val="46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6B8E1-4C82-FE37-0238-6E274986576A}"/>
              </a:ext>
            </a:extLst>
          </p:cNvPr>
          <p:cNvSpPr>
            <a:spLocks noGrp="1"/>
          </p:cNvSpPr>
          <p:nvPr>
            <p:ph type="title"/>
          </p:nvPr>
        </p:nvSpPr>
        <p:spPr/>
        <p:txBody>
          <a:bodyPr/>
          <a:lstStyle/>
          <a:p>
            <a:r>
              <a:rPr lang="en-CA" sz="5500" dirty="0"/>
              <a:t>Can you identify any economic concepts?</a:t>
            </a:r>
          </a:p>
        </p:txBody>
      </p:sp>
      <p:sp>
        <p:nvSpPr>
          <p:cNvPr id="3" name="Slide Number Placeholder 2">
            <a:extLst>
              <a:ext uri="{FF2B5EF4-FFF2-40B4-BE49-F238E27FC236}">
                <a16:creationId xmlns:a16="http://schemas.microsoft.com/office/drawing/2014/main" id="{11B52749-4C3C-B261-41A9-284FD044AE3A}"/>
              </a:ext>
            </a:extLst>
          </p:cNvPr>
          <p:cNvSpPr>
            <a:spLocks noGrp="1"/>
          </p:cNvSpPr>
          <p:nvPr>
            <p:ph type="sldNum" sz="quarter" idx="12"/>
          </p:nvPr>
        </p:nvSpPr>
        <p:spPr/>
        <p:txBody>
          <a:bodyPr/>
          <a:lstStyle/>
          <a:p>
            <a:fld id="{8D0AFDD5-844D-364D-8AEC-50CF4D36D55D}" type="slidenum">
              <a:rPr lang="en-US" noProof="0" smtClean="0"/>
              <a:t>16</a:t>
            </a:fld>
            <a:endParaRPr lang="en-US" noProof="0"/>
          </a:p>
        </p:txBody>
      </p:sp>
      <p:sp>
        <p:nvSpPr>
          <p:cNvPr id="5" name="Date Placeholder 4">
            <a:extLst>
              <a:ext uri="{FF2B5EF4-FFF2-40B4-BE49-F238E27FC236}">
                <a16:creationId xmlns:a16="http://schemas.microsoft.com/office/drawing/2014/main" id="{8324F94E-01A8-3741-B939-8273D572F80C}"/>
              </a:ext>
            </a:extLst>
          </p:cNvPr>
          <p:cNvSpPr>
            <a:spLocks noGrp="1"/>
          </p:cNvSpPr>
          <p:nvPr>
            <p:ph type="dt" sz="half" idx="10"/>
          </p:nvPr>
        </p:nvSpPr>
        <p:spPr/>
        <p:txBody>
          <a:bodyPr/>
          <a:lstStyle/>
          <a:p>
            <a:r>
              <a:rPr lang="en-US" noProof="0"/>
              <a:t>20XX</a:t>
            </a:r>
          </a:p>
        </p:txBody>
      </p:sp>
      <p:pic>
        <p:nvPicPr>
          <p:cNvPr id="7" name="Picture 6" descr="A cartoon of hands holding a bag of chips&#10;&#10;Description automatically generated">
            <a:extLst>
              <a:ext uri="{FF2B5EF4-FFF2-40B4-BE49-F238E27FC236}">
                <a16:creationId xmlns:a16="http://schemas.microsoft.com/office/drawing/2014/main" id="{C1ADABB0-558E-D170-9202-3B887043D55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42900" y="2410218"/>
            <a:ext cx="11506200" cy="3814305"/>
          </a:xfrm>
          <a:prstGeom prst="rect">
            <a:avLst/>
          </a:prstGeom>
        </p:spPr>
      </p:pic>
      <p:sp>
        <p:nvSpPr>
          <p:cNvPr id="8" name="Footer Placeholder 13">
            <a:extLst>
              <a:ext uri="{FF2B5EF4-FFF2-40B4-BE49-F238E27FC236}">
                <a16:creationId xmlns:a16="http://schemas.microsoft.com/office/drawing/2014/main" id="{6DA6CAA5-C0D9-0A05-D57E-BE268B8AAEE9}"/>
              </a:ext>
            </a:extLst>
          </p:cNvPr>
          <p:cNvSpPr>
            <a:spLocks noGrp="1"/>
          </p:cNvSpPr>
          <p:nvPr>
            <p:ph type="ftr" sz="quarter" idx="11"/>
          </p:nvPr>
        </p:nvSpPr>
        <p:spPr>
          <a:xfrm>
            <a:off x="5364480" y="6400904"/>
            <a:ext cx="1463040" cy="246888"/>
          </a:xfrm>
        </p:spPr>
        <p:txBody>
          <a:bodyPr/>
          <a:lstStyle/>
          <a:p>
            <a:r>
              <a:rPr lang="en-US" dirty="0"/>
              <a:t>BOCM </a:t>
            </a:r>
            <a:endParaRPr lang="en-US" noProof="0" dirty="0"/>
          </a:p>
        </p:txBody>
      </p:sp>
    </p:spTree>
    <p:extLst>
      <p:ext uri="{BB962C8B-B14F-4D97-AF65-F5344CB8AC3E}">
        <p14:creationId xmlns:p14="http://schemas.microsoft.com/office/powerpoint/2010/main" val="3776392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6B8E1-4C82-FE37-0238-6E274986576A}"/>
              </a:ext>
            </a:extLst>
          </p:cNvPr>
          <p:cNvSpPr>
            <a:spLocks noGrp="1"/>
          </p:cNvSpPr>
          <p:nvPr>
            <p:ph type="title"/>
          </p:nvPr>
        </p:nvSpPr>
        <p:spPr>
          <a:xfrm>
            <a:off x="-549148" y="410464"/>
            <a:ext cx="9912096" cy="1014984"/>
          </a:xfrm>
        </p:spPr>
        <p:txBody>
          <a:bodyPr/>
          <a:lstStyle/>
          <a:p>
            <a:r>
              <a:rPr lang="en-CA" sz="5500" dirty="0"/>
              <a:t>Can you identify any economic concepts?</a:t>
            </a:r>
          </a:p>
        </p:txBody>
      </p:sp>
      <p:sp>
        <p:nvSpPr>
          <p:cNvPr id="3" name="Slide Number Placeholder 2">
            <a:extLst>
              <a:ext uri="{FF2B5EF4-FFF2-40B4-BE49-F238E27FC236}">
                <a16:creationId xmlns:a16="http://schemas.microsoft.com/office/drawing/2014/main" id="{11B52749-4C3C-B261-41A9-284FD044AE3A}"/>
              </a:ext>
            </a:extLst>
          </p:cNvPr>
          <p:cNvSpPr>
            <a:spLocks noGrp="1"/>
          </p:cNvSpPr>
          <p:nvPr>
            <p:ph type="sldNum" sz="quarter" idx="12"/>
          </p:nvPr>
        </p:nvSpPr>
        <p:spPr/>
        <p:txBody>
          <a:bodyPr/>
          <a:lstStyle/>
          <a:p>
            <a:fld id="{8D0AFDD5-844D-364D-8AEC-50CF4D36D55D}" type="slidenum">
              <a:rPr lang="en-US" noProof="0" smtClean="0"/>
              <a:t>17</a:t>
            </a:fld>
            <a:endParaRPr lang="en-US" noProof="0"/>
          </a:p>
        </p:txBody>
      </p:sp>
      <p:sp>
        <p:nvSpPr>
          <p:cNvPr id="5" name="Date Placeholder 4">
            <a:extLst>
              <a:ext uri="{FF2B5EF4-FFF2-40B4-BE49-F238E27FC236}">
                <a16:creationId xmlns:a16="http://schemas.microsoft.com/office/drawing/2014/main" id="{8324F94E-01A8-3741-B939-8273D572F80C}"/>
              </a:ext>
            </a:extLst>
          </p:cNvPr>
          <p:cNvSpPr>
            <a:spLocks noGrp="1"/>
          </p:cNvSpPr>
          <p:nvPr>
            <p:ph type="dt" sz="half" idx="10"/>
          </p:nvPr>
        </p:nvSpPr>
        <p:spPr/>
        <p:txBody>
          <a:bodyPr/>
          <a:lstStyle/>
          <a:p>
            <a:r>
              <a:rPr lang="en-US" noProof="0"/>
              <a:t>20XX</a:t>
            </a:r>
          </a:p>
        </p:txBody>
      </p:sp>
      <p:pic>
        <p:nvPicPr>
          <p:cNvPr id="7" name="Picture 6" descr="A cartoon of hands holding a bag of chips&#10;&#10;Description automatically generated">
            <a:extLst>
              <a:ext uri="{FF2B5EF4-FFF2-40B4-BE49-F238E27FC236}">
                <a16:creationId xmlns:a16="http://schemas.microsoft.com/office/drawing/2014/main" id="{C1ADABB0-558E-D170-9202-3B887043D55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42900" y="2410218"/>
            <a:ext cx="11506200" cy="3814305"/>
          </a:xfrm>
          <a:prstGeom prst="rect">
            <a:avLst/>
          </a:prstGeom>
        </p:spPr>
      </p:pic>
      <p:sp>
        <p:nvSpPr>
          <p:cNvPr id="6" name="TextBox 5">
            <a:extLst>
              <a:ext uri="{FF2B5EF4-FFF2-40B4-BE49-F238E27FC236}">
                <a16:creationId xmlns:a16="http://schemas.microsoft.com/office/drawing/2014/main" id="{14C42062-CDD5-1562-6212-411BE9C4B623}"/>
              </a:ext>
            </a:extLst>
          </p:cNvPr>
          <p:cNvSpPr txBox="1"/>
          <p:nvPr/>
        </p:nvSpPr>
        <p:spPr>
          <a:xfrm>
            <a:off x="9008625" y="736474"/>
            <a:ext cx="2057400" cy="446276"/>
          </a:xfrm>
          <a:prstGeom prst="rect">
            <a:avLst/>
          </a:prstGeom>
          <a:noFill/>
        </p:spPr>
        <p:txBody>
          <a:bodyPr wrap="square" rtlCol="0">
            <a:spAutoFit/>
          </a:bodyPr>
          <a:lstStyle/>
          <a:p>
            <a:r>
              <a:rPr lang="en-CA" sz="2300" dirty="0"/>
              <a:t>competition</a:t>
            </a:r>
          </a:p>
        </p:txBody>
      </p:sp>
      <p:sp>
        <p:nvSpPr>
          <p:cNvPr id="8" name="TextBox 7">
            <a:extLst>
              <a:ext uri="{FF2B5EF4-FFF2-40B4-BE49-F238E27FC236}">
                <a16:creationId xmlns:a16="http://schemas.microsoft.com/office/drawing/2014/main" id="{C9EED121-361A-D934-A9E7-AA08446B95B9}"/>
              </a:ext>
            </a:extLst>
          </p:cNvPr>
          <p:cNvSpPr txBox="1"/>
          <p:nvPr/>
        </p:nvSpPr>
        <p:spPr>
          <a:xfrm>
            <a:off x="9008625" y="1190551"/>
            <a:ext cx="2057400" cy="446276"/>
          </a:xfrm>
          <a:prstGeom prst="rect">
            <a:avLst/>
          </a:prstGeom>
          <a:noFill/>
        </p:spPr>
        <p:txBody>
          <a:bodyPr wrap="square" rtlCol="0">
            <a:spAutoFit/>
          </a:bodyPr>
          <a:lstStyle/>
          <a:p>
            <a:r>
              <a:rPr lang="en-CA" sz="2300" dirty="0"/>
              <a:t>utility</a:t>
            </a:r>
          </a:p>
        </p:txBody>
      </p:sp>
      <p:sp>
        <p:nvSpPr>
          <p:cNvPr id="9" name="TextBox 8">
            <a:extLst>
              <a:ext uri="{FF2B5EF4-FFF2-40B4-BE49-F238E27FC236}">
                <a16:creationId xmlns:a16="http://schemas.microsoft.com/office/drawing/2014/main" id="{8FA6AB11-B304-96F5-6DAB-764DDCE02A3B}"/>
              </a:ext>
            </a:extLst>
          </p:cNvPr>
          <p:cNvSpPr txBox="1"/>
          <p:nvPr/>
        </p:nvSpPr>
        <p:spPr>
          <a:xfrm>
            <a:off x="9008625" y="1617328"/>
            <a:ext cx="2057400" cy="446276"/>
          </a:xfrm>
          <a:prstGeom prst="rect">
            <a:avLst/>
          </a:prstGeom>
          <a:noFill/>
        </p:spPr>
        <p:txBody>
          <a:bodyPr wrap="square" rtlCol="0">
            <a:spAutoFit/>
          </a:bodyPr>
          <a:lstStyle/>
          <a:p>
            <a:r>
              <a:rPr lang="en-CA" sz="2300" dirty="0"/>
              <a:t>marginal utility</a:t>
            </a:r>
          </a:p>
        </p:txBody>
      </p:sp>
      <p:sp>
        <p:nvSpPr>
          <p:cNvPr id="10" name="Footer Placeholder 13">
            <a:extLst>
              <a:ext uri="{FF2B5EF4-FFF2-40B4-BE49-F238E27FC236}">
                <a16:creationId xmlns:a16="http://schemas.microsoft.com/office/drawing/2014/main" id="{380284B8-D531-3953-8EA1-639A743A3D2A}"/>
              </a:ext>
            </a:extLst>
          </p:cNvPr>
          <p:cNvSpPr>
            <a:spLocks noGrp="1"/>
          </p:cNvSpPr>
          <p:nvPr>
            <p:ph type="ftr" sz="quarter" idx="11"/>
          </p:nvPr>
        </p:nvSpPr>
        <p:spPr>
          <a:xfrm>
            <a:off x="5364480" y="6400904"/>
            <a:ext cx="1463040" cy="246888"/>
          </a:xfrm>
        </p:spPr>
        <p:txBody>
          <a:bodyPr/>
          <a:lstStyle/>
          <a:p>
            <a:r>
              <a:rPr lang="en-US" dirty="0"/>
              <a:t>BOCM </a:t>
            </a:r>
            <a:endParaRPr lang="en-US" noProof="0" dirty="0"/>
          </a:p>
        </p:txBody>
      </p:sp>
    </p:spTree>
    <p:extLst>
      <p:ext uri="{BB962C8B-B14F-4D97-AF65-F5344CB8AC3E}">
        <p14:creationId xmlns:p14="http://schemas.microsoft.com/office/powerpoint/2010/main" val="39803194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alpha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6B8E1-4C82-FE37-0238-6E274986576A}"/>
              </a:ext>
            </a:extLst>
          </p:cNvPr>
          <p:cNvSpPr>
            <a:spLocks noGrp="1"/>
          </p:cNvSpPr>
          <p:nvPr>
            <p:ph type="title"/>
          </p:nvPr>
        </p:nvSpPr>
        <p:spPr/>
        <p:txBody>
          <a:bodyPr/>
          <a:lstStyle/>
          <a:p>
            <a:r>
              <a:rPr lang="en-CA" sz="5500" dirty="0"/>
              <a:t>Can you identify any economic concepts?</a:t>
            </a:r>
          </a:p>
        </p:txBody>
      </p:sp>
      <p:sp>
        <p:nvSpPr>
          <p:cNvPr id="3" name="Slide Number Placeholder 2">
            <a:extLst>
              <a:ext uri="{FF2B5EF4-FFF2-40B4-BE49-F238E27FC236}">
                <a16:creationId xmlns:a16="http://schemas.microsoft.com/office/drawing/2014/main" id="{11B52749-4C3C-B261-41A9-284FD044AE3A}"/>
              </a:ext>
            </a:extLst>
          </p:cNvPr>
          <p:cNvSpPr>
            <a:spLocks noGrp="1"/>
          </p:cNvSpPr>
          <p:nvPr>
            <p:ph type="sldNum" sz="quarter" idx="12"/>
          </p:nvPr>
        </p:nvSpPr>
        <p:spPr/>
        <p:txBody>
          <a:bodyPr/>
          <a:lstStyle/>
          <a:p>
            <a:fld id="{8D0AFDD5-844D-364D-8AEC-50CF4D36D55D}" type="slidenum">
              <a:rPr lang="en-US" noProof="0" smtClean="0"/>
              <a:t>18</a:t>
            </a:fld>
            <a:endParaRPr lang="en-US" noProof="0"/>
          </a:p>
        </p:txBody>
      </p:sp>
      <p:sp>
        <p:nvSpPr>
          <p:cNvPr id="5" name="Date Placeholder 4">
            <a:extLst>
              <a:ext uri="{FF2B5EF4-FFF2-40B4-BE49-F238E27FC236}">
                <a16:creationId xmlns:a16="http://schemas.microsoft.com/office/drawing/2014/main" id="{8324F94E-01A8-3741-B939-8273D572F80C}"/>
              </a:ext>
            </a:extLst>
          </p:cNvPr>
          <p:cNvSpPr>
            <a:spLocks noGrp="1"/>
          </p:cNvSpPr>
          <p:nvPr>
            <p:ph type="dt" sz="half" idx="10"/>
          </p:nvPr>
        </p:nvSpPr>
        <p:spPr/>
        <p:txBody>
          <a:bodyPr/>
          <a:lstStyle/>
          <a:p>
            <a:r>
              <a:rPr lang="en-US" noProof="0"/>
              <a:t>20XX</a:t>
            </a:r>
          </a:p>
        </p:txBody>
      </p:sp>
      <p:pic>
        <p:nvPicPr>
          <p:cNvPr id="7" name="Picture 6" descr="A person driving a car&#10;&#10;Description automatically generated">
            <a:extLst>
              <a:ext uri="{FF2B5EF4-FFF2-40B4-BE49-F238E27FC236}">
                <a16:creationId xmlns:a16="http://schemas.microsoft.com/office/drawing/2014/main" id="{311E112A-9964-D80F-AC1C-5D7E9E45E68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54000" y="2472690"/>
            <a:ext cx="11684000" cy="3873246"/>
          </a:xfrm>
          <a:prstGeom prst="rect">
            <a:avLst/>
          </a:prstGeom>
        </p:spPr>
      </p:pic>
      <p:sp>
        <p:nvSpPr>
          <p:cNvPr id="8" name="Footer Placeholder 13">
            <a:extLst>
              <a:ext uri="{FF2B5EF4-FFF2-40B4-BE49-F238E27FC236}">
                <a16:creationId xmlns:a16="http://schemas.microsoft.com/office/drawing/2014/main" id="{90D5DBAD-4671-A168-BAC6-D376DA608AF2}"/>
              </a:ext>
            </a:extLst>
          </p:cNvPr>
          <p:cNvSpPr>
            <a:spLocks noGrp="1"/>
          </p:cNvSpPr>
          <p:nvPr>
            <p:ph type="ftr" sz="quarter" idx="11"/>
          </p:nvPr>
        </p:nvSpPr>
        <p:spPr>
          <a:xfrm>
            <a:off x="5364480" y="6400904"/>
            <a:ext cx="1463040" cy="246888"/>
          </a:xfrm>
        </p:spPr>
        <p:txBody>
          <a:bodyPr/>
          <a:lstStyle/>
          <a:p>
            <a:r>
              <a:rPr lang="en-US" dirty="0"/>
              <a:t>BOCM </a:t>
            </a:r>
            <a:endParaRPr lang="en-US" noProof="0" dirty="0"/>
          </a:p>
        </p:txBody>
      </p:sp>
    </p:spTree>
    <p:extLst>
      <p:ext uri="{BB962C8B-B14F-4D97-AF65-F5344CB8AC3E}">
        <p14:creationId xmlns:p14="http://schemas.microsoft.com/office/powerpoint/2010/main" val="26303860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6B8E1-4C82-FE37-0238-6E274986576A}"/>
              </a:ext>
            </a:extLst>
          </p:cNvPr>
          <p:cNvSpPr>
            <a:spLocks noGrp="1"/>
          </p:cNvSpPr>
          <p:nvPr>
            <p:ph type="title"/>
          </p:nvPr>
        </p:nvSpPr>
        <p:spPr>
          <a:xfrm>
            <a:off x="-384048" y="512064"/>
            <a:ext cx="9912096" cy="1014984"/>
          </a:xfrm>
        </p:spPr>
        <p:txBody>
          <a:bodyPr/>
          <a:lstStyle/>
          <a:p>
            <a:r>
              <a:rPr lang="en-CA" sz="5500" dirty="0"/>
              <a:t>Can you identify any economic concepts?</a:t>
            </a:r>
          </a:p>
        </p:txBody>
      </p:sp>
      <p:sp>
        <p:nvSpPr>
          <p:cNvPr id="3" name="Slide Number Placeholder 2">
            <a:extLst>
              <a:ext uri="{FF2B5EF4-FFF2-40B4-BE49-F238E27FC236}">
                <a16:creationId xmlns:a16="http://schemas.microsoft.com/office/drawing/2014/main" id="{11B52749-4C3C-B261-41A9-284FD044AE3A}"/>
              </a:ext>
            </a:extLst>
          </p:cNvPr>
          <p:cNvSpPr>
            <a:spLocks noGrp="1"/>
          </p:cNvSpPr>
          <p:nvPr>
            <p:ph type="sldNum" sz="quarter" idx="12"/>
          </p:nvPr>
        </p:nvSpPr>
        <p:spPr/>
        <p:txBody>
          <a:bodyPr/>
          <a:lstStyle/>
          <a:p>
            <a:fld id="{8D0AFDD5-844D-364D-8AEC-50CF4D36D55D}" type="slidenum">
              <a:rPr lang="en-US" noProof="0" smtClean="0"/>
              <a:t>19</a:t>
            </a:fld>
            <a:endParaRPr lang="en-US" noProof="0"/>
          </a:p>
        </p:txBody>
      </p:sp>
      <p:sp>
        <p:nvSpPr>
          <p:cNvPr id="5" name="Date Placeholder 4">
            <a:extLst>
              <a:ext uri="{FF2B5EF4-FFF2-40B4-BE49-F238E27FC236}">
                <a16:creationId xmlns:a16="http://schemas.microsoft.com/office/drawing/2014/main" id="{8324F94E-01A8-3741-B939-8273D572F80C}"/>
              </a:ext>
            </a:extLst>
          </p:cNvPr>
          <p:cNvSpPr>
            <a:spLocks noGrp="1"/>
          </p:cNvSpPr>
          <p:nvPr>
            <p:ph type="dt" sz="half" idx="10"/>
          </p:nvPr>
        </p:nvSpPr>
        <p:spPr/>
        <p:txBody>
          <a:bodyPr/>
          <a:lstStyle/>
          <a:p>
            <a:r>
              <a:rPr lang="en-US" noProof="0"/>
              <a:t>20XX</a:t>
            </a:r>
          </a:p>
        </p:txBody>
      </p:sp>
      <p:pic>
        <p:nvPicPr>
          <p:cNvPr id="7" name="Picture 6" descr="A person driving a car&#10;&#10;Description automatically generated">
            <a:extLst>
              <a:ext uri="{FF2B5EF4-FFF2-40B4-BE49-F238E27FC236}">
                <a16:creationId xmlns:a16="http://schemas.microsoft.com/office/drawing/2014/main" id="{311E112A-9964-D80F-AC1C-5D7E9E45E68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54000" y="2472690"/>
            <a:ext cx="11684000" cy="3873246"/>
          </a:xfrm>
          <a:prstGeom prst="rect">
            <a:avLst/>
          </a:prstGeom>
        </p:spPr>
      </p:pic>
      <p:sp>
        <p:nvSpPr>
          <p:cNvPr id="6" name="TextBox 5">
            <a:extLst>
              <a:ext uri="{FF2B5EF4-FFF2-40B4-BE49-F238E27FC236}">
                <a16:creationId xmlns:a16="http://schemas.microsoft.com/office/drawing/2014/main" id="{7FC5DD91-51EF-43EF-FF1C-A122F1880B4F}"/>
              </a:ext>
            </a:extLst>
          </p:cNvPr>
          <p:cNvSpPr txBox="1"/>
          <p:nvPr/>
        </p:nvSpPr>
        <p:spPr>
          <a:xfrm>
            <a:off x="9008625" y="736474"/>
            <a:ext cx="2057400" cy="446276"/>
          </a:xfrm>
          <a:prstGeom prst="rect">
            <a:avLst/>
          </a:prstGeom>
          <a:noFill/>
        </p:spPr>
        <p:txBody>
          <a:bodyPr wrap="square" rtlCol="0">
            <a:spAutoFit/>
          </a:bodyPr>
          <a:lstStyle/>
          <a:p>
            <a:r>
              <a:rPr lang="en-CA" sz="2300" dirty="0"/>
              <a:t>trade-offs</a:t>
            </a:r>
          </a:p>
        </p:txBody>
      </p:sp>
      <p:sp>
        <p:nvSpPr>
          <p:cNvPr id="8" name="TextBox 7">
            <a:extLst>
              <a:ext uri="{FF2B5EF4-FFF2-40B4-BE49-F238E27FC236}">
                <a16:creationId xmlns:a16="http://schemas.microsoft.com/office/drawing/2014/main" id="{284CC1A4-ABB5-7F14-4525-7E0829743041}"/>
              </a:ext>
            </a:extLst>
          </p:cNvPr>
          <p:cNvSpPr txBox="1"/>
          <p:nvPr/>
        </p:nvSpPr>
        <p:spPr>
          <a:xfrm>
            <a:off x="9008625" y="1228958"/>
            <a:ext cx="2057400" cy="446276"/>
          </a:xfrm>
          <a:prstGeom prst="rect">
            <a:avLst/>
          </a:prstGeom>
          <a:noFill/>
        </p:spPr>
        <p:txBody>
          <a:bodyPr wrap="square" rtlCol="0">
            <a:spAutoFit/>
          </a:bodyPr>
          <a:lstStyle/>
          <a:p>
            <a:r>
              <a:rPr lang="en-CA" sz="2300" dirty="0"/>
              <a:t>externalities</a:t>
            </a:r>
          </a:p>
        </p:txBody>
      </p:sp>
      <p:sp>
        <p:nvSpPr>
          <p:cNvPr id="9" name="TextBox 8">
            <a:extLst>
              <a:ext uri="{FF2B5EF4-FFF2-40B4-BE49-F238E27FC236}">
                <a16:creationId xmlns:a16="http://schemas.microsoft.com/office/drawing/2014/main" id="{9870CF4D-AD75-138E-CC4F-DBEB0DF347DA}"/>
              </a:ext>
            </a:extLst>
          </p:cNvPr>
          <p:cNvSpPr txBox="1"/>
          <p:nvPr/>
        </p:nvSpPr>
        <p:spPr>
          <a:xfrm>
            <a:off x="9008625" y="1682116"/>
            <a:ext cx="2057400" cy="446276"/>
          </a:xfrm>
          <a:prstGeom prst="rect">
            <a:avLst/>
          </a:prstGeom>
          <a:noFill/>
        </p:spPr>
        <p:txBody>
          <a:bodyPr wrap="square" rtlCol="0">
            <a:spAutoFit/>
          </a:bodyPr>
          <a:lstStyle/>
          <a:p>
            <a:r>
              <a:rPr lang="en-CA" sz="2300" dirty="0"/>
              <a:t>subsidies</a:t>
            </a:r>
          </a:p>
        </p:txBody>
      </p:sp>
      <p:sp>
        <p:nvSpPr>
          <p:cNvPr id="11" name="Footer Placeholder 13">
            <a:extLst>
              <a:ext uri="{FF2B5EF4-FFF2-40B4-BE49-F238E27FC236}">
                <a16:creationId xmlns:a16="http://schemas.microsoft.com/office/drawing/2014/main" id="{818153F8-EADB-F150-8DC8-4682B686D773}"/>
              </a:ext>
            </a:extLst>
          </p:cNvPr>
          <p:cNvSpPr>
            <a:spLocks noGrp="1"/>
          </p:cNvSpPr>
          <p:nvPr>
            <p:ph type="ftr" sz="quarter" idx="11"/>
          </p:nvPr>
        </p:nvSpPr>
        <p:spPr>
          <a:xfrm>
            <a:off x="5364480" y="6400904"/>
            <a:ext cx="1463040" cy="246888"/>
          </a:xfrm>
        </p:spPr>
        <p:txBody>
          <a:bodyPr/>
          <a:lstStyle/>
          <a:p>
            <a:r>
              <a:rPr lang="en-US" dirty="0"/>
              <a:t>BOCM </a:t>
            </a:r>
            <a:endParaRPr lang="en-US" noProof="0" dirty="0"/>
          </a:p>
        </p:txBody>
      </p:sp>
    </p:spTree>
    <p:extLst>
      <p:ext uri="{BB962C8B-B14F-4D97-AF65-F5344CB8AC3E}">
        <p14:creationId xmlns:p14="http://schemas.microsoft.com/office/powerpoint/2010/main" val="11247512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B482DA">
            <a:alpha val="60000"/>
          </a:srgb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162CA99-ECC7-D210-3D31-AF1EEDC7021D}"/>
              </a:ext>
            </a:extLst>
          </p:cNvPr>
          <p:cNvSpPr/>
          <p:nvPr/>
        </p:nvSpPr>
        <p:spPr>
          <a:xfrm>
            <a:off x="1041399" y="1161796"/>
            <a:ext cx="10375902" cy="4874768"/>
          </a:xfrm>
          <a:prstGeom prst="rect">
            <a:avLst/>
          </a:prstGeom>
          <a:solidFill>
            <a:schemeClr val="accent2"/>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ectangle 8">
            <a:extLst>
              <a:ext uri="{FF2B5EF4-FFF2-40B4-BE49-F238E27FC236}">
                <a16:creationId xmlns:a16="http://schemas.microsoft.com/office/drawing/2014/main" id="{E41B02A3-12A7-DCDB-9325-8ED3CD1266E4}"/>
              </a:ext>
            </a:extLst>
          </p:cNvPr>
          <p:cNvSpPr/>
          <p:nvPr/>
        </p:nvSpPr>
        <p:spPr>
          <a:xfrm>
            <a:off x="869949" y="698500"/>
            <a:ext cx="10375902" cy="5042408"/>
          </a:xfrm>
          <a:prstGeom prst="rect">
            <a:avLst/>
          </a:prstGeom>
          <a:solidFill>
            <a:schemeClr val="accent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E80EB747-71C6-0954-28A9-7E20CF541B12}"/>
              </a:ext>
            </a:extLst>
          </p:cNvPr>
          <p:cNvSpPr>
            <a:spLocks noGrp="1"/>
          </p:cNvSpPr>
          <p:nvPr>
            <p:ph type="ctrTitle"/>
          </p:nvPr>
        </p:nvSpPr>
        <p:spPr>
          <a:xfrm>
            <a:off x="1041399" y="663956"/>
            <a:ext cx="6906260" cy="1709928"/>
          </a:xfrm>
        </p:spPr>
        <p:txBody>
          <a:bodyPr/>
          <a:lstStyle/>
          <a:p>
            <a:r>
              <a:rPr lang="en-CA" sz="5000" dirty="0"/>
              <a:t>Land Acknowledgement </a:t>
            </a:r>
          </a:p>
        </p:txBody>
      </p:sp>
      <p:sp>
        <p:nvSpPr>
          <p:cNvPr id="3" name="Subtitle 2">
            <a:extLst>
              <a:ext uri="{FF2B5EF4-FFF2-40B4-BE49-F238E27FC236}">
                <a16:creationId xmlns:a16="http://schemas.microsoft.com/office/drawing/2014/main" id="{51207A81-CA66-DD3C-D61B-8FACBD086965}"/>
              </a:ext>
            </a:extLst>
          </p:cNvPr>
          <p:cNvSpPr>
            <a:spLocks noGrp="1"/>
          </p:cNvSpPr>
          <p:nvPr>
            <p:ph type="subTitle" idx="1"/>
          </p:nvPr>
        </p:nvSpPr>
        <p:spPr>
          <a:xfrm>
            <a:off x="1329060" y="2605532"/>
            <a:ext cx="5699252" cy="630936"/>
          </a:xfrm>
        </p:spPr>
        <p:txBody>
          <a:bodyPr/>
          <a:lstStyle/>
          <a:p>
            <a:r>
              <a:rPr lang="en-US" sz="2500" dirty="0"/>
              <a:t>We would like to begin by acknowledging that we are meeting on the land of the First Nations, Inuit and Métis. We pay our respect to Indigenous Peoples across the country and to their ancestors for their immeasurable contributions to this country.</a:t>
            </a:r>
            <a:endParaRPr lang="en-CA" sz="2500" dirty="0"/>
          </a:p>
        </p:txBody>
      </p:sp>
      <p:pic>
        <p:nvPicPr>
          <p:cNvPr id="6" name="Picture Placeholder 5" descr="A feather with a feather and a eye&#10;&#10;Description automatically generated with medium confidence">
            <a:extLst>
              <a:ext uri="{FF2B5EF4-FFF2-40B4-BE49-F238E27FC236}">
                <a16:creationId xmlns:a16="http://schemas.microsoft.com/office/drawing/2014/main" id="{C8E405BF-1A60-10D6-23FC-AB23D71E70EF}"/>
              </a:ext>
            </a:extLst>
          </p:cNvPr>
          <p:cNvPicPr>
            <a:picLocks noGrp="1" noChangeAspect="1"/>
          </p:cNvPicPr>
          <p:nvPr>
            <p:ph type="pic" sz="quarter" idx="10"/>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a:xfrm>
            <a:off x="7411223" y="698500"/>
            <a:ext cx="3834628" cy="5042408"/>
          </a:xfrm>
          <a:ln>
            <a:noFill/>
          </a:ln>
        </p:spPr>
      </p:pic>
    </p:spTree>
    <p:extLst>
      <p:ext uri="{BB962C8B-B14F-4D97-AF65-F5344CB8AC3E}">
        <p14:creationId xmlns:p14="http://schemas.microsoft.com/office/powerpoint/2010/main" val="26954693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FED96-731C-2770-6486-B69CCEA32962}"/>
              </a:ext>
            </a:extLst>
          </p:cNvPr>
          <p:cNvSpPr>
            <a:spLocks noGrp="1"/>
          </p:cNvSpPr>
          <p:nvPr>
            <p:ph type="ctrTitle"/>
          </p:nvPr>
        </p:nvSpPr>
        <p:spPr>
          <a:xfrm>
            <a:off x="6260950" y="2444515"/>
            <a:ext cx="4873752" cy="1709928"/>
          </a:xfrm>
        </p:spPr>
        <p:txBody>
          <a:bodyPr/>
          <a:lstStyle/>
          <a:p>
            <a:r>
              <a:rPr lang="en-CA" dirty="0"/>
              <a:t>Station worksheets</a:t>
            </a:r>
          </a:p>
        </p:txBody>
      </p:sp>
      <p:pic>
        <p:nvPicPr>
          <p:cNvPr id="6" name="Picture 5">
            <a:extLst>
              <a:ext uri="{FF2B5EF4-FFF2-40B4-BE49-F238E27FC236}">
                <a16:creationId xmlns:a16="http://schemas.microsoft.com/office/drawing/2014/main" id="{EBB43368-3FEA-3BB2-49CC-5DCDA4A627C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20763862">
            <a:off x="1400967" y="1336972"/>
            <a:ext cx="3000527" cy="3925014"/>
          </a:xfrm>
          <a:prstGeom prst="rect">
            <a:avLst/>
          </a:prstGeom>
        </p:spPr>
      </p:pic>
      <p:pic>
        <p:nvPicPr>
          <p:cNvPr id="8" name="Picture 7">
            <a:extLst>
              <a:ext uri="{FF2B5EF4-FFF2-40B4-BE49-F238E27FC236}">
                <a16:creationId xmlns:a16="http://schemas.microsoft.com/office/drawing/2014/main" id="{BC3F5B0E-346A-9E21-9220-069AAE986203}"/>
              </a:ext>
            </a:extLst>
          </p:cNvPr>
          <p:cNvPicPr>
            <a:picLocks noChangeAspect="1"/>
          </p:cNvPicPr>
          <p:nvPr/>
        </p:nvPicPr>
        <p:blipFill>
          <a:blip r:embed="rId3"/>
          <a:stretch>
            <a:fillRect/>
          </a:stretch>
        </p:blipFill>
        <p:spPr>
          <a:xfrm>
            <a:off x="1244625" y="1035414"/>
            <a:ext cx="3313209" cy="4419661"/>
          </a:xfrm>
          <a:prstGeom prst="rect">
            <a:avLst/>
          </a:prstGeom>
        </p:spPr>
      </p:pic>
    </p:spTree>
    <p:extLst>
      <p:ext uri="{BB962C8B-B14F-4D97-AF65-F5344CB8AC3E}">
        <p14:creationId xmlns:p14="http://schemas.microsoft.com/office/powerpoint/2010/main" val="420091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5611C-1C7D-2CBD-22AD-4C5AD2DD8CFC}"/>
              </a:ext>
            </a:extLst>
          </p:cNvPr>
          <p:cNvSpPr>
            <a:spLocks noGrp="1"/>
          </p:cNvSpPr>
          <p:nvPr>
            <p:ph type="title"/>
          </p:nvPr>
        </p:nvSpPr>
        <p:spPr/>
        <p:txBody>
          <a:bodyPr/>
          <a:lstStyle/>
          <a:p>
            <a:r>
              <a:rPr lang="en-CA" dirty="0"/>
              <a:t>The series of comics</a:t>
            </a:r>
          </a:p>
        </p:txBody>
      </p:sp>
      <p:sp>
        <p:nvSpPr>
          <p:cNvPr id="3" name="Slide Number Placeholder 2">
            <a:extLst>
              <a:ext uri="{FF2B5EF4-FFF2-40B4-BE49-F238E27FC236}">
                <a16:creationId xmlns:a16="http://schemas.microsoft.com/office/drawing/2014/main" id="{01D60BB9-3D1B-3319-D0EA-A51650BCDB24}"/>
              </a:ext>
            </a:extLst>
          </p:cNvPr>
          <p:cNvSpPr>
            <a:spLocks noGrp="1"/>
          </p:cNvSpPr>
          <p:nvPr>
            <p:ph type="sldNum" sz="quarter" idx="12"/>
          </p:nvPr>
        </p:nvSpPr>
        <p:spPr>
          <a:xfrm>
            <a:off x="838200" y="6533825"/>
            <a:ext cx="168839" cy="113966"/>
          </a:xfrm>
        </p:spPr>
        <p:txBody>
          <a:bodyPr/>
          <a:lstStyle/>
          <a:p>
            <a:fld id="{8D0AFDD5-844D-364D-8AEC-50CF4D36D55D}" type="slidenum">
              <a:rPr lang="en-US" noProof="0" smtClean="0"/>
              <a:t>21</a:t>
            </a:fld>
            <a:endParaRPr lang="en-US" noProof="0"/>
          </a:p>
        </p:txBody>
      </p:sp>
      <p:sp>
        <p:nvSpPr>
          <p:cNvPr id="5" name="Date Placeholder 4">
            <a:extLst>
              <a:ext uri="{FF2B5EF4-FFF2-40B4-BE49-F238E27FC236}">
                <a16:creationId xmlns:a16="http://schemas.microsoft.com/office/drawing/2014/main" id="{06D14B8F-B8BB-D17E-1127-B302C00DE522}"/>
              </a:ext>
            </a:extLst>
          </p:cNvPr>
          <p:cNvSpPr>
            <a:spLocks noGrp="1"/>
          </p:cNvSpPr>
          <p:nvPr>
            <p:ph type="dt" sz="half" idx="10"/>
          </p:nvPr>
        </p:nvSpPr>
        <p:spPr>
          <a:xfrm>
            <a:off x="10629145" y="6533825"/>
            <a:ext cx="295469" cy="113966"/>
          </a:xfrm>
        </p:spPr>
        <p:txBody>
          <a:bodyPr/>
          <a:lstStyle/>
          <a:p>
            <a:r>
              <a:rPr lang="en-US" noProof="0"/>
              <a:t>20XX</a:t>
            </a:r>
          </a:p>
        </p:txBody>
      </p:sp>
      <p:pic>
        <p:nvPicPr>
          <p:cNvPr id="7" name="Picture 6" descr="A cartoon of a car&#10;&#10;Description automatically generated">
            <a:extLst>
              <a:ext uri="{FF2B5EF4-FFF2-40B4-BE49-F238E27FC236}">
                <a16:creationId xmlns:a16="http://schemas.microsoft.com/office/drawing/2014/main" id="{3DA318D1-A4DB-0475-506D-688FB9CD209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28318" y="1953043"/>
            <a:ext cx="5627982" cy="1865676"/>
          </a:xfrm>
          <a:prstGeom prst="rect">
            <a:avLst/>
          </a:prstGeom>
        </p:spPr>
      </p:pic>
      <p:pic>
        <p:nvPicPr>
          <p:cNvPr id="11" name="Picture 10" descr="A cartoon of hands typing on a computer&#10;&#10;Description automatically generated">
            <a:extLst>
              <a:ext uri="{FF2B5EF4-FFF2-40B4-BE49-F238E27FC236}">
                <a16:creationId xmlns:a16="http://schemas.microsoft.com/office/drawing/2014/main" id="{F2C19915-D9B3-3D7C-66B0-B2499EAE173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8318" y="3957031"/>
            <a:ext cx="5627982" cy="1950096"/>
          </a:xfrm>
          <a:prstGeom prst="rect">
            <a:avLst/>
          </a:prstGeom>
        </p:spPr>
      </p:pic>
      <p:pic>
        <p:nvPicPr>
          <p:cNvPr id="15" name="Picture 14" descr="A cartoon of a trash bin&#10;&#10;Description automatically generated with medium confidence">
            <a:extLst>
              <a:ext uri="{FF2B5EF4-FFF2-40B4-BE49-F238E27FC236}">
                <a16:creationId xmlns:a16="http://schemas.microsoft.com/office/drawing/2014/main" id="{A2F5E2F9-4CDC-C04C-DF12-BE8F7F9BE35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35700" y="1940343"/>
            <a:ext cx="5627982" cy="1865676"/>
          </a:xfrm>
          <a:prstGeom prst="rect">
            <a:avLst/>
          </a:prstGeom>
        </p:spPr>
      </p:pic>
      <p:pic>
        <p:nvPicPr>
          <p:cNvPr id="16" name="Picture 15">
            <a:extLst>
              <a:ext uri="{FF2B5EF4-FFF2-40B4-BE49-F238E27FC236}">
                <a16:creationId xmlns:a16="http://schemas.microsoft.com/office/drawing/2014/main" id="{4347B42A-3414-EE11-06DC-F0B0A26214C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35700" y="4041451"/>
            <a:ext cx="5627982" cy="1865676"/>
          </a:xfrm>
          <a:prstGeom prst="rect">
            <a:avLst/>
          </a:prstGeom>
        </p:spPr>
      </p:pic>
      <p:sp>
        <p:nvSpPr>
          <p:cNvPr id="18" name="Footer Placeholder 13">
            <a:extLst>
              <a:ext uri="{FF2B5EF4-FFF2-40B4-BE49-F238E27FC236}">
                <a16:creationId xmlns:a16="http://schemas.microsoft.com/office/drawing/2014/main" id="{6B94C83A-ABD1-FCEA-0D88-E3CAC7C4D4BE}"/>
              </a:ext>
            </a:extLst>
          </p:cNvPr>
          <p:cNvSpPr>
            <a:spLocks noGrp="1"/>
          </p:cNvSpPr>
          <p:nvPr>
            <p:ph type="ftr" sz="quarter" idx="11"/>
          </p:nvPr>
        </p:nvSpPr>
        <p:spPr>
          <a:xfrm>
            <a:off x="5364480" y="6400904"/>
            <a:ext cx="1463040" cy="246888"/>
          </a:xfrm>
        </p:spPr>
        <p:txBody>
          <a:bodyPr/>
          <a:lstStyle/>
          <a:p>
            <a:r>
              <a:rPr lang="en-US" dirty="0"/>
              <a:t>BOCM </a:t>
            </a:r>
            <a:endParaRPr lang="en-US" noProof="0" dirty="0"/>
          </a:p>
        </p:txBody>
      </p:sp>
    </p:spTree>
    <p:extLst>
      <p:ext uri="{BB962C8B-B14F-4D97-AF65-F5344CB8AC3E}">
        <p14:creationId xmlns:p14="http://schemas.microsoft.com/office/powerpoint/2010/main" val="13600699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5611C-1C7D-2CBD-22AD-4C5AD2DD8CFC}"/>
              </a:ext>
            </a:extLst>
          </p:cNvPr>
          <p:cNvSpPr>
            <a:spLocks noGrp="1"/>
          </p:cNvSpPr>
          <p:nvPr>
            <p:ph type="title"/>
          </p:nvPr>
        </p:nvSpPr>
        <p:spPr/>
        <p:txBody>
          <a:bodyPr/>
          <a:lstStyle/>
          <a:p>
            <a:r>
              <a:rPr lang="en-CA" dirty="0"/>
              <a:t>Economic terms</a:t>
            </a:r>
          </a:p>
        </p:txBody>
      </p:sp>
      <p:sp>
        <p:nvSpPr>
          <p:cNvPr id="3" name="Slide Number Placeholder 2">
            <a:extLst>
              <a:ext uri="{FF2B5EF4-FFF2-40B4-BE49-F238E27FC236}">
                <a16:creationId xmlns:a16="http://schemas.microsoft.com/office/drawing/2014/main" id="{01D60BB9-3D1B-3319-D0EA-A51650BCDB24}"/>
              </a:ext>
            </a:extLst>
          </p:cNvPr>
          <p:cNvSpPr>
            <a:spLocks noGrp="1"/>
          </p:cNvSpPr>
          <p:nvPr>
            <p:ph type="sldNum" sz="quarter" idx="12"/>
          </p:nvPr>
        </p:nvSpPr>
        <p:spPr>
          <a:xfrm>
            <a:off x="838200" y="6533825"/>
            <a:ext cx="168839" cy="113966"/>
          </a:xfrm>
        </p:spPr>
        <p:txBody>
          <a:bodyPr/>
          <a:lstStyle/>
          <a:p>
            <a:fld id="{8D0AFDD5-844D-364D-8AEC-50CF4D36D55D}" type="slidenum">
              <a:rPr lang="en-US" noProof="0" smtClean="0"/>
              <a:t>22</a:t>
            </a:fld>
            <a:endParaRPr lang="en-US" noProof="0"/>
          </a:p>
        </p:txBody>
      </p:sp>
      <p:sp>
        <p:nvSpPr>
          <p:cNvPr id="5" name="Date Placeholder 4">
            <a:extLst>
              <a:ext uri="{FF2B5EF4-FFF2-40B4-BE49-F238E27FC236}">
                <a16:creationId xmlns:a16="http://schemas.microsoft.com/office/drawing/2014/main" id="{06D14B8F-B8BB-D17E-1127-B302C00DE522}"/>
              </a:ext>
            </a:extLst>
          </p:cNvPr>
          <p:cNvSpPr>
            <a:spLocks noGrp="1"/>
          </p:cNvSpPr>
          <p:nvPr>
            <p:ph type="dt" sz="half" idx="10"/>
          </p:nvPr>
        </p:nvSpPr>
        <p:spPr>
          <a:xfrm>
            <a:off x="10629145" y="6533825"/>
            <a:ext cx="295469" cy="113966"/>
          </a:xfrm>
        </p:spPr>
        <p:txBody>
          <a:bodyPr/>
          <a:lstStyle/>
          <a:p>
            <a:r>
              <a:rPr lang="en-US" noProof="0"/>
              <a:t>20XX</a:t>
            </a:r>
          </a:p>
        </p:txBody>
      </p:sp>
      <p:pic>
        <p:nvPicPr>
          <p:cNvPr id="7" name="Picture 6" descr="A cartoon of a car&#10;&#10;Description automatically generated">
            <a:extLst>
              <a:ext uri="{FF2B5EF4-FFF2-40B4-BE49-F238E27FC236}">
                <a16:creationId xmlns:a16="http://schemas.microsoft.com/office/drawing/2014/main" id="{3DA318D1-A4DB-0475-506D-688FB9CD209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04493" y="1670804"/>
            <a:ext cx="3176882" cy="1053136"/>
          </a:xfrm>
          <a:prstGeom prst="rect">
            <a:avLst/>
          </a:prstGeom>
        </p:spPr>
      </p:pic>
      <p:pic>
        <p:nvPicPr>
          <p:cNvPr id="11" name="Picture 10" descr="A cartoon of hands typing on a computer&#10;&#10;Description automatically generated">
            <a:extLst>
              <a:ext uri="{FF2B5EF4-FFF2-40B4-BE49-F238E27FC236}">
                <a16:creationId xmlns:a16="http://schemas.microsoft.com/office/drawing/2014/main" id="{F2C19915-D9B3-3D7C-66B0-B2499EAE173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2870" y="3959901"/>
            <a:ext cx="3176882" cy="1100790"/>
          </a:xfrm>
          <a:prstGeom prst="rect">
            <a:avLst/>
          </a:prstGeom>
        </p:spPr>
      </p:pic>
      <p:pic>
        <p:nvPicPr>
          <p:cNvPr id="15" name="Picture 14" descr="A cartoon of a trash bin&#10;&#10;Description automatically generated with medium confidence">
            <a:extLst>
              <a:ext uri="{FF2B5EF4-FFF2-40B4-BE49-F238E27FC236}">
                <a16:creationId xmlns:a16="http://schemas.microsoft.com/office/drawing/2014/main" id="{A2F5E2F9-4CDC-C04C-DF12-BE8F7F9BE35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255633" y="2867696"/>
            <a:ext cx="2861083" cy="948449"/>
          </a:xfrm>
          <a:prstGeom prst="rect">
            <a:avLst/>
          </a:prstGeom>
        </p:spPr>
      </p:pic>
      <p:pic>
        <p:nvPicPr>
          <p:cNvPr id="16" name="Picture 15">
            <a:extLst>
              <a:ext uri="{FF2B5EF4-FFF2-40B4-BE49-F238E27FC236}">
                <a16:creationId xmlns:a16="http://schemas.microsoft.com/office/drawing/2014/main" id="{4347B42A-3414-EE11-06DC-F0B0A26214C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294255" y="5156793"/>
            <a:ext cx="3070225" cy="1017780"/>
          </a:xfrm>
          <a:prstGeom prst="rect">
            <a:avLst/>
          </a:prstGeom>
        </p:spPr>
      </p:pic>
      <p:sp>
        <p:nvSpPr>
          <p:cNvPr id="10" name="TextBox 9">
            <a:extLst>
              <a:ext uri="{FF2B5EF4-FFF2-40B4-BE49-F238E27FC236}">
                <a16:creationId xmlns:a16="http://schemas.microsoft.com/office/drawing/2014/main" id="{4AE9FBD0-00B8-9391-46CE-841CEF8BAEEE}"/>
              </a:ext>
            </a:extLst>
          </p:cNvPr>
          <p:cNvSpPr txBox="1"/>
          <p:nvPr/>
        </p:nvSpPr>
        <p:spPr>
          <a:xfrm>
            <a:off x="5584699" y="2548329"/>
            <a:ext cx="6845426" cy="6463308"/>
          </a:xfrm>
          <a:prstGeom prst="rect">
            <a:avLst/>
          </a:prstGeom>
          <a:noFill/>
        </p:spPr>
        <p:txBody>
          <a:bodyPr wrap="square" numCol="3">
            <a:spAutoFit/>
          </a:bodyPr>
          <a:lstStyle/>
          <a:p>
            <a:pPr marL="285750" indent="-285750">
              <a:buFont typeface="Arial" panose="020B0604020202020204" pitchFamily="34" charset="0"/>
              <a:buChar char="•"/>
            </a:pPr>
            <a:r>
              <a:rPr lang="en-US" dirty="0"/>
              <a:t>Sunk costs</a:t>
            </a:r>
          </a:p>
          <a:p>
            <a:pPr marL="285750" indent="-285750">
              <a:buFont typeface="Arial" panose="020B0604020202020204" pitchFamily="34" charset="0"/>
              <a:buChar char="•"/>
            </a:pPr>
            <a:r>
              <a:rPr lang="en-US" dirty="0"/>
              <a:t>Trade-offs</a:t>
            </a:r>
          </a:p>
          <a:p>
            <a:pPr marL="285750" indent="-285750">
              <a:buFont typeface="Arial" panose="020B0604020202020204" pitchFamily="34" charset="0"/>
              <a:buChar char="•"/>
            </a:pPr>
            <a:r>
              <a:rPr lang="en-US" dirty="0"/>
              <a:t>Depreciation</a:t>
            </a:r>
          </a:p>
          <a:p>
            <a:pPr marL="285750" indent="-285750">
              <a:buFont typeface="Arial" panose="020B0604020202020204" pitchFamily="34" charset="0"/>
              <a:buChar char="•"/>
            </a:pPr>
            <a:r>
              <a:rPr lang="en-US" dirty="0"/>
              <a:t>Competition</a:t>
            </a:r>
          </a:p>
          <a:p>
            <a:pPr marL="285750" indent="-285750">
              <a:buFont typeface="Arial" panose="020B0604020202020204" pitchFamily="34" charset="0"/>
              <a:buChar char="•"/>
            </a:pPr>
            <a:r>
              <a:rPr lang="en-US" dirty="0"/>
              <a:t>Inelastic and elastic demand</a:t>
            </a:r>
          </a:p>
          <a:p>
            <a:pPr marL="285750" indent="-285750">
              <a:buFont typeface="Arial" panose="020B0604020202020204" pitchFamily="34" charset="0"/>
              <a:buChar char="•"/>
            </a:pPr>
            <a:r>
              <a:rPr lang="en-US" dirty="0"/>
              <a:t>Debt</a:t>
            </a:r>
          </a:p>
          <a:p>
            <a:pPr marL="285750" indent="-285750">
              <a:buFont typeface="Arial" panose="020B0604020202020204" pitchFamily="34" charset="0"/>
              <a:buChar char="•"/>
            </a:pPr>
            <a:r>
              <a:rPr lang="en-US" dirty="0"/>
              <a:t>Externalities</a:t>
            </a:r>
          </a:p>
          <a:p>
            <a:pPr marL="285750" indent="-285750">
              <a:buFont typeface="Arial" panose="020B0604020202020204" pitchFamily="34" charset="0"/>
              <a:buChar char="•"/>
            </a:pPr>
            <a:r>
              <a:rPr lang="en-US" dirty="0"/>
              <a:t>Interest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Imports and exports</a:t>
            </a:r>
          </a:p>
          <a:p>
            <a:pPr marL="285750" indent="-285750">
              <a:buFont typeface="Arial" panose="020B0604020202020204" pitchFamily="34" charset="0"/>
              <a:buChar char="•"/>
            </a:pPr>
            <a:r>
              <a:rPr lang="en-US" dirty="0"/>
              <a:t>Supply and demand</a:t>
            </a:r>
          </a:p>
          <a:p>
            <a:pPr marL="285750" indent="-285750">
              <a:buFont typeface="Arial" panose="020B0604020202020204" pitchFamily="34" charset="0"/>
              <a:buChar char="•"/>
            </a:pPr>
            <a:r>
              <a:rPr lang="en-US" dirty="0"/>
              <a:t>Incentives</a:t>
            </a:r>
          </a:p>
          <a:p>
            <a:pPr marL="285750" indent="-285750">
              <a:buFont typeface="Arial" panose="020B0604020202020204" pitchFamily="34" charset="0"/>
              <a:buChar char="•"/>
            </a:pPr>
            <a:r>
              <a:rPr lang="en-US" dirty="0"/>
              <a:t>Marginal utility</a:t>
            </a:r>
          </a:p>
          <a:p>
            <a:pPr marL="285750" indent="-285750">
              <a:buFont typeface="Arial" panose="020B0604020202020204" pitchFamily="34" charset="0"/>
              <a:buChar char="•"/>
            </a:pPr>
            <a:r>
              <a:rPr lang="en-US" dirty="0"/>
              <a:t>Inflation</a:t>
            </a:r>
          </a:p>
          <a:p>
            <a:pPr marL="285750" indent="-285750">
              <a:buFont typeface="Arial" panose="020B0604020202020204" pitchFamily="34" charset="0"/>
              <a:buChar char="•"/>
            </a:pPr>
            <a:r>
              <a:rPr lang="en-US" dirty="0"/>
              <a:t>Loan</a:t>
            </a:r>
          </a:p>
          <a:p>
            <a:pPr marL="285750" indent="-285750">
              <a:buFont typeface="Arial" panose="020B0604020202020204" pitchFamily="34" charset="0"/>
              <a:buChar char="•"/>
            </a:pPr>
            <a:r>
              <a:rPr lang="en-US" dirty="0"/>
              <a:t>Subsidy</a:t>
            </a:r>
          </a:p>
          <a:p>
            <a:pPr marL="285750" indent="-285750">
              <a:buFont typeface="Arial" panose="020B0604020202020204" pitchFamily="34" charset="0"/>
              <a:buChar char="•"/>
            </a:pPr>
            <a:r>
              <a:rPr lang="en-US" dirty="0"/>
              <a:t>Disincentives</a:t>
            </a:r>
          </a:p>
          <a:p>
            <a:pPr marL="285750" indent="-285750">
              <a:buFont typeface="Arial" panose="020B0604020202020204" pitchFamily="34" charset="0"/>
              <a:buChar char="•"/>
            </a:pPr>
            <a:r>
              <a:rPr lang="en-US" dirty="0"/>
              <a:t>Opportunity cost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Money</a:t>
            </a:r>
          </a:p>
          <a:p>
            <a:pPr marL="285750" indent="-285750">
              <a:buFont typeface="Arial" panose="020B0604020202020204" pitchFamily="34" charset="0"/>
              <a:buChar char="•"/>
            </a:pPr>
            <a:r>
              <a:rPr lang="en-US" dirty="0"/>
              <a:t>Barter system</a:t>
            </a:r>
          </a:p>
          <a:p>
            <a:pPr marL="285750" indent="-285750">
              <a:buFont typeface="Arial" panose="020B0604020202020204" pitchFamily="34" charset="0"/>
              <a:buChar char="•"/>
            </a:pPr>
            <a:r>
              <a:rPr lang="en-US" dirty="0"/>
              <a:t>Markets</a:t>
            </a:r>
          </a:p>
          <a:p>
            <a:pPr marL="285750" indent="-285750">
              <a:buFont typeface="Arial" panose="020B0604020202020204" pitchFamily="34" charset="0"/>
              <a:buChar char="•"/>
            </a:pPr>
            <a:r>
              <a:rPr lang="en-US" dirty="0"/>
              <a:t>Utility</a:t>
            </a:r>
          </a:p>
          <a:p>
            <a:pPr marL="285750" indent="-285750">
              <a:buFont typeface="Arial" panose="020B0604020202020204" pitchFamily="34" charset="0"/>
              <a:buChar char="•"/>
            </a:pPr>
            <a:r>
              <a:rPr lang="en-US" dirty="0"/>
              <a:t>Currency</a:t>
            </a:r>
          </a:p>
          <a:p>
            <a:pPr marL="285750" indent="-285750">
              <a:buFont typeface="Arial" panose="020B0604020202020204" pitchFamily="34" charset="0"/>
              <a:buChar char="•"/>
            </a:pPr>
            <a:r>
              <a:rPr lang="en-US" dirty="0"/>
              <a:t>Deflation</a:t>
            </a:r>
            <a:endParaRPr lang="en-CA" dirty="0"/>
          </a:p>
        </p:txBody>
      </p:sp>
      <p:sp>
        <p:nvSpPr>
          <p:cNvPr id="12" name="Footer Placeholder 13">
            <a:extLst>
              <a:ext uri="{FF2B5EF4-FFF2-40B4-BE49-F238E27FC236}">
                <a16:creationId xmlns:a16="http://schemas.microsoft.com/office/drawing/2014/main" id="{32F93247-47E9-B6BC-BE77-BEC6EE2127E5}"/>
              </a:ext>
            </a:extLst>
          </p:cNvPr>
          <p:cNvSpPr>
            <a:spLocks noGrp="1"/>
          </p:cNvSpPr>
          <p:nvPr>
            <p:ph type="ftr" sz="quarter" idx="11"/>
          </p:nvPr>
        </p:nvSpPr>
        <p:spPr>
          <a:xfrm>
            <a:off x="5364480" y="6400904"/>
            <a:ext cx="1463040" cy="246888"/>
          </a:xfrm>
        </p:spPr>
        <p:txBody>
          <a:bodyPr/>
          <a:lstStyle/>
          <a:p>
            <a:r>
              <a:rPr lang="en-US" dirty="0"/>
              <a:t>BOCM </a:t>
            </a:r>
            <a:endParaRPr lang="en-US" noProof="0" dirty="0"/>
          </a:p>
        </p:txBody>
      </p:sp>
    </p:spTree>
    <p:extLst>
      <p:ext uri="{BB962C8B-B14F-4D97-AF65-F5344CB8AC3E}">
        <p14:creationId xmlns:p14="http://schemas.microsoft.com/office/powerpoint/2010/main" val="25567620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alpha val="66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0CAC6-3968-4D63-A855-09547BB06588}"/>
              </a:ext>
            </a:extLst>
          </p:cNvPr>
          <p:cNvSpPr>
            <a:spLocks noGrp="1"/>
          </p:cNvSpPr>
          <p:nvPr>
            <p:ph type="title"/>
          </p:nvPr>
        </p:nvSpPr>
        <p:spPr>
          <a:xfrm>
            <a:off x="0" y="607398"/>
            <a:ext cx="12074652" cy="1014984"/>
          </a:xfrm>
        </p:spPr>
        <p:txBody>
          <a:bodyPr/>
          <a:lstStyle/>
          <a:p>
            <a:r>
              <a:rPr lang="en-US" sz="5500" dirty="0"/>
              <a:t>Building budgets</a:t>
            </a:r>
            <a:r>
              <a:rPr lang="en-US" dirty="0"/>
              <a:t>​</a:t>
            </a:r>
          </a:p>
        </p:txBody>
      </p:sp>
      <p:sp>
        <p:nvSpPr>
          <p:cNvPr id="3" name="Text Placeholder 2">
            <a:extLst>
              <a:ext uri="{FF2B5EF4-FFF2-40B4-BE49-F238E27FC236}">
                <a16:creationId xmlns:a16="http://schemas.microsoft.com/office/drawing/2014/main" id="{2629AC71-9ED4-FA59-D386-5BD9C585DC67}"/>
              </a:ext>
            </a:extLst>
          </p:cNvPr>
          <p:cNvSpPr>
            <a:spLocks noGrp="1"/>
          </p:cNvSpPr>
          <p:nvPr>
            <p:ph type="body" sz="quarter" idx="14"/>
          </p:nvPr>
        </p:nvSpPr>
        <p:spPr>
          <a:xfrm>
            <a:off x="577850" y="2114098"/>
            <a:ext cx="10934700" cy="4140568"/>
          </a:xfrm>
        </p:spPr>
        <p:txBody>
          <a:bodyPr/>
          <a:lstStyle/>
          <a:p>
            <a:endParaRPr lang="en-US" dirty="0"/>
          </a:p>
        </p:txBody>
      </p:sp>
      <p:sp>
        <p:nvSpPr>
          <p:cNvPr id="32" name="Slide Number Placeholder 31">
            <a:extLst>
              <a:ext uri="{FF2B5EF4-FFF2-40B4-BE49-F238E27FC236}">
                <a16:creationId xmlns:a16="http://schemas.microsoft.com/office/drawing/2014/main" id="{25633612-F774-0CAE-9E5C-D01184B43E6F}"/>
              </a:ext>
            </a:extLst>
          </p:cNvPr>
          <p:cNvSpPr>
            <a:spLocks noGrp="1"/>
          </p:cNvSpPr>
          <p:nvPr>
            <p:ph type="sldNum" sz="quarter" idx="12"/>
          </p:nvPr>
        </p:nvSpPr>
        <p:spPr/>
        <p:txBody>
          <a:bodyPr/>
          <a:lstStyle/>
          <a:p>
            <a:fld id="{8D0AFDD5-844D-364D-8AEC-50CF4D36D55D}" type="slidenum">
              <a:rPr lang="en-US" smtClean="0"/>
              <a:pPr/>
              <a:t>23</a:t>
            </a:fld>
            <a:endParaRPr lang="en-US" dirty="0"/>
          </a:p>
        </p:txBody>
      </p:sp>
      <p:sp>
        <p:nvSpPr>
          <p:cNvPr id="31" name="Footer Placeholder 30">
            <a:extLst>
              <a:ext uri="{FF2B5EF4-FFF2-40B4-BE49-F238E27FC236}">
                <a16:creationId xmlns:a16="http://schemas.microsoft.com/office/drawing/2014/main" id="{C2B4FE06-34C7-A80C-5DBE-4F5168C9EBDC}"/>
              </a:ext>
            </a:extLst>
          </p:cNvPr>
          <p:cNvSpPr>
            <a:spLocks noGrp="1"/>
          </p:cNvSpPr>
          <p:nvPr>
            <p:ph type="ftr" sz="quarter" idx="11"/>
          </p:nvPr>
        </p:nvSpPr>
        <p:spPr/>
        <p:txBody>
          <a:bodyPr/>
          <a:lstStyle/>
          <a:p>
            <a:r>
              <a:rPr lang="en-US" dirty="0"/>
              <a:t>BOCM</a:t>
            </a:r>
          </a:p>
        </p:txBody>
      </p:sp>
      <p:sp>
        <p:nvSpPr>
          <p:cNvPr id="30" name="Date Placeholder 29">
            <a:extLst>
              <a:ext uri="{FF2B5EF4-FFF2-40B4-BE49-F238E27FC236}">
                <a16:creationId xmlns:a16="http://schemas.microsoft.com/office/drawing/2014/main" id="{E227DBC0-C280-AC5C-C7A8-FF8D56C9DFE5}"/>
              </a:ext>
            </a:extLst>
          </p:cNvPr>
          <p:cNvSpPr>
            <a:spLocks noGrp="1"/>
          </p:cNvSpPr>
          <p:nvPr>
            <p:ph type="dt" sz="half" idx="10"/>
          </p:nvPr>
        </p:nvSpPr>
        <p:spPr/>
        <p:txBody>
          <a:bodyPr/>
          <a:lstStyle/>
          <a:p>
            <a:r>
              <a:rPr lang="en-US" dirty="0"/>
              <a:t>2024</a:t>
            </a:r>
          </a:p>
        </p:txBody>
      </p:sp>
      <p:pic>
        <p:nvPicPr>
          <p:cNvPr id="5" name="Picture 4">
            <a:extLst>
              <a:ext uri="{FF2B5EF4-FFF2-40B4-BE49-F238E27FC236}">
                <a16:creationId xmlns:a16="http://schemas.microsoft.com/office/drawing/2014/main" id="{81B1BE96-BDF7-870F-E467-94666238538D}"/>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679450" y="2269908"/>
            <a:ext cx="10655410" cy="3584792"/>
          </a:xfrm>
          <a:prstGeom prst="rect">
            <a:avLst/>
          </a:prstGeom>
        </p:spPr>
      </p:pic>
      <p:pic>
        <p:nvPicPr>
          <p:cNvPr id="4" name="Graphic 3" descr="Internet Banking outline">
            <a:extLst>
              <a:ext uri="{FF2B5EF4-FFF2-40B4-BE49-F238E27FC236}">
                <a16:creationId xmlns:a16="http://schemas.microsoft.com/office/drawing/2014/main" id="{DDA0F1E9-5D79-EE54-5E2C-D975D446E52F}"/>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733890" y="882537"/>
            <a:ext cx="464706" cy="464706"/>
          </a:xfrm>
          <a:prstGeom prst="rect">
            <a:avLst/>
          </a:prstGeom>
        </p:spPr>
      </p:pic>
    </p:spTree>
    <p:extLst>
      <p:ext uri="{BB962C8B-B14F-4D97-AF65-F5344CB8AC3E}">
        <p14:creationId xmlns:p14="http://schemas.microsoft.com/office/powerpoint/2010/main" val="20618556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B0F0">
            <a:alpha val="14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04E02-7C59-B167-B9F3-AA65A5D45980}"/>
              </a:ext>
            </a:extLst>
          </p:cNvPr>
          <p:cNvSpPr>
            <a:spLocks noGrp="1"/>
          </p:cNvSpPr>
          <p:nvPr>
            <p:ph type="title"/>
          </p:nvPr>
        </p:nvSpPr>
        <p:spPr/>
        <p:txBody>
          <a:bodyPr/>
          <a:lstStyle/>
          <a:p>
            <a:r>
              <a:rPr lang="en-CA" dirty="0"/>
              <a:t>Budgeting profiles</a:t>
            </a:r>
          </a:p>
        </p:txBody>
      </p:sp>
      <p:sp>
        <p:nvSpPr>
          <p:cNvPr id="3" name="Text Placeholder 2">
            <a:extLst>
              <a:ext uri="{FF2B5EF4-FFF2-40B4-BE49-F238E27FC236}">
                <a16:creationId xmlns:a16="http://schemas.microsoft.com/office/drawing/2014/main" id="{BF43D019-A798-CE87-FEB1-8F0C1093EF0E}"/>
              </a:ext>
            </a:extLst>
          </p:cNvPr>
          <p:cNvSpPr>
            <a:spLocks noGrp="1"/>
          </p:cNvSpPr>
          <p:nvPr>
            <p:ph type="body" sz="quarter" idx="14"/>
          </p:nvPr>
        </p:nvSpPr>
        <p:spPr/>
        <p:txBody>
          <a:bodyPr/>
          <a:lstStyle/>
          <a:p>
            <a:r>
              <a:rPr lang="en-CA" dirty="0"/>
              <a:t>Two parents, two kids</a:t>
            </a:r>
          </a:p>
        </p:txBody>
      </p:sp>
      <p:pic>
        <p:nvPicPr>
          <p:cNvPr id="13" name="Content Placeholder 12" descr="A person talking on a phone with children&#10;&#10;Description automatically generated">
            <a:extLst>
              <a:ext uri="{FF2B5EF4-FFF2-40B4-BE49-F238E27FC236}">
                <a16:creationId xmlns:a16="http://schemas.microsoft.com/office/drawing/2014/main" id="{7148F317-48B0-3F4C-F1CC-ABC0517CABB0}"/>
              </a:ext>
            </a:extLst>
          </p:cNvPr>
          <p:cNvPicPr>
            <a:picLocks noGrp="1" noChangeAspect="1"/>
          </p:cNvPicPr>
          <p:nvPr>
            <p:ph sz="half" idx="2"/>
          </p:nvPr>
        </p:nvPicPr>
        <p:blipFill>
          <a:blip r:embed="rId2" cstate="screen">
            <a:extLst>
              <a:ext uri="{28A0092B-C50C-407E-A947-70E740481C1C}">
                <a14:useLocalDpi xmlns:a14="http://schemas.microsoft.com/office/drawing/2010/main"/>
              </a:ext>
            </a:extLst>
          </a:blip>
          <a:stretch>
            <a:fillRect/>
          </a:stretch>
        </p:blipFill>
        <p:spPr>
          <a:xfrm>
            <a:off x="933450" y="2965450"/>
            <a:ext cx="2743200" cy="2743200"/>
          </a:xfrm>
        </p:spPr>
      </p:pic>
      <p:sp>
        <p:nvSpPr>
          <p:cNvPr id="5" name="Text Placeholder 4">
            <a:extLst>
              <a:ext uri="{FF2B5EF4-FFF2-40B4-BE49-F238E27FC236}">
                <a16:creationId xmlns:a16="http://schemas.microsoft.com/office/drawing/2014/main" id="{96D195B3-0E84-1EDA-5122-22B9D40FF9D9}"/>
              </a:ext>
            </a:extLst>
          </p:cNvPr>
          <p:cNvSpPr>
            <a:spLocks noGrp="1"/>
          </p:cNvSpPr>
          <p:nvPr>
            <p:ph type="body" sz="quarter" idx="16"/>
          </p:nvPr>
        </p:nvSpPr>
        <p:spPr/>
        <p:txBody>
          <a:bodyPr/>
          <a:lstStyle/>
          <a:p>
            <a:r>
              <a:rPr lang="en-CA" sz="1800" dirty="0"/>
              <a:t>Intergenerational family</a:t>
            </a:r>
          </a:p>
        </p:txBody>
      </p:sp>
      <p:pic>
        <p:nvPicPr>
          <p:cNvPr id="15" name="Content Placeholder 14" descr="A group of people standing together&#10;&#10;Description automatically generated">
            <a:extLst>
              <a:ext uri="{FF2B5EF4-FFF2-40B4-BE49-F238E27FC236}">
                <a16:creationId xmlns:a16="http://schemas.microsoft.com/office/drawing/2014/main" id="{342433F5-CEBB-2424-1D06-67704CE83765}"/>
              </a:ext>
            </a:extLst>
          </p:cNvPr>
          <p:cNvPicPr>
            <a:picLocks noGrp="1" noChangeAspect="1"/>
          </p:cNvPicPr>
          <p:nvPr>
            <p:ph sz="half" idx="13"/>
          </p:nvPr>
        </p:nvPicPr>
        <p:blipFill>
          <a:blip r:embed="rId3" cstate="screen">
            <a:extLst>
              <a:ext uri="{28A0092B-C50C-407E-A947-70E740481C1C}">
                <a14:useLocalDpi xmlns:a14="http://schemas.microsoft.com/office/drawing/2010/main"/>
              </a:ext>
            </a:extLst>
          </a:blip>
          <a:stretch>
            <a:fillRect/>
          </a:stretch>
        </p:blipFill>
        <p:spPr>
          <a:xfrm>
            <a:off x="4716463" y="2965450"/>
            <a:ext cx="2743200" cy="2743200"/>
          </a:xfrm>
        </p:spPr>
      </p:pic>
      <p:sp>
        <p:nvSpPr>
          <p:cNvPr id="7" name="Text Placeholder 6">
            <a:extLst>
              <a:ext uri="{FF2B5EF4-FFF2-40B4-BE49-F238E27FC236}">
                <a16:creationId xmlns:a16="http://schemas.microsoft.com/office/drawing/2014/main" id="{8EA8D5F9-1CE9-7CAE-0158-F91156BFAA2D}"/>
              </a:ext>
            </a:extLst>
          </p:cNvPr>
          <p:cNvSpPr>
            <a:spLocks noGrp="1"/>
          </p:cNvSpPr>
          <p:nvPr>
            <p:ph type="body" sz="quarter" idx="19"/>
          </p:nvPr>
        </p:nvSpPr>
        <p:spPr/>
        <p:txBody>
          <a:bodyPr/>
          <a:lstStyle/>
          <a:p>
            <a:r>
              <a:rPr lang="en-CA" dirty="0"/>
              <a:t>Couple with pets</a:t>
            </a:r>
          </a:p>
        </p:txBody>
      </p:sp>
      <p:pic>
        <p:nvPicPr>
          <p:cNvPr id="17" name="Content Placeholder 16" descr="A cartoon of two women&#10;&#10;Description automatically generated">
            <a:extLst>
              <a:ext uri="{FF2B5EF4-FFF2-40B4-BE49-F238E27FC236}">
                <a16:creationId xmlns:a16="http://schemas.microsoft.com/office/drawing/2014/main" id="{DD6436A5-3A33-703D-66DC-D915A71CB295}"/>
              </a:ext>
            </a:extLst>
          </p:cNvPr>
          <p:cNvPicPr>
            <a:picLocks noGrp="1" noChangeAspect="1"/>
          </p:cNvPicPr>
          <p:nvPr>
            <p:ph sz="half" idx="20"/>
          </p:nvPr>
        </p:nvPicPr>
        <p:blipFill>
          <a:blip r:embed="rId4" cstate="screen">
            <a:extLst>
              <a:ext uri="{28A0092B-C50C-407E-A947-70E740481C1C}">
                <a14:useLocalDpi xmlns:a14="http://schemas.microsoft.com/office/drawing/2010/main"/>
              </a:ext>
            </a:extLst>
          </a:blip>
          <a:stretch>
            <a:fillRect/>
          </a:stretch>
        </p:blipFill>
        <p:spPr>
          <a:xfrm>
            <a:off x="8489950" y="2965450"/>
            <a:ext cx="2743200" cy="2743200"/>
          </a:xfrm>
        </p:spPr>
      </p:pic>
      <p:sp>
        <p:nvSpPr>
          <p:cNvPr id="9" name="Slide Number Placeholder 8">
            <a:extLst>
              <a:ext uri="{FF2B5EF4-FFF2-40B4-BE49-F238E27FC236}">
                <a16:creationId xmlns:a16="http://schemas.microsoft.com/office/drawing/2014/main" id="{847A9507-0791-D274-9118-CC2F0F1911CB}"/>
              </a:ext>
            </a:extLst>
          </p:cNvPr>
          <p:cNvSpPr>
            <a:spLocks noGrp="1"/>
          </p:cNvSpPr>
          <p:nvPr>
            <p:ph type="sldNum" sz="quarter" idx="12"/>
          </p:nvPr>
        </p:nvSpPr>
        <p:spPr/>
        <p:txBody>
          <a:bodyPr/>
          <a:lstStyle/>
          <a:p>
            <a:fld id="{8D0AFDD5-844D-364D-8AEC-50CF4D36D55D}" type="slidenum">
              <a:rPr lang="en-US" noProof="0" smtClean="0"/>
              <a:pPr/>
              <a:t>24</a:t>
            </a:fld>
            <a:endParaRPr lang="en-US" noProof="0"/>
          </a:p>
        </p:txBody>
      </p:sp>
      <p:sp>
        <p:nvSpPr>
          <p:cNvPr id="11" name="Date Placeholder 10">
            <a:extLst>
              <a:ext uri="{FF2B5EF4-FFF2-40B4-BE49-F238E27FC236}">
                <a16:creationId xmlns:a16="http://schemas.microsoft.com/office/drawing/2014/main" id="{A850EB74-8BAA-BF08-E23E-7511319D22C3}"/>
              </a:ext>
            </a:extLst>
          </p:cNvPr>
          <p:cNvSpPr>
            <a:spLocks noGrp="1"/>
          </p:cNvSpPr>
          <p:nvPr>
            <p:ph type="dt" sz="half" idx="10"/>
          </p:nvPr>
        </p:nvSpPr>
        <p:spPr/>
        <p:txBody>
          <a:bodyPr/>
          <a:lstStyle/>
          <a:p>
            <a:r>
              <a:rPr lang="en-US" noProof="0"/>
              <a:t>20XX</a:t>
            </a:r>
          </a:p>
        </p:txBody>
      </p:sp>
      <p:sp>
        <p:nvSpPr>
          <p:cNvPr id="18" name="Footer Placeholder 13">
            <a:extLst>
              <a:ext uri="{FF2B5EF4-FFF2-40B4-BE49-F238E27FC236}">
                <a16:creationId xmlns:a16="http://schemas.microsoft.com/office/drawing/2014/main" id="{528BA75E-F246-80C8-AA14-76A546615D60}"/>
              </a:ext>
            </a:extLst>
          </p:cNvPr>
          <p:cNvSpPr>
            <a:spLocks noGrp="1"/>
          </p:cNvSpPr>
          <p:nvPr>
            <p:ph type="ftr" sz="quarter" idx="11"/>
          </p:nvPr>
        </p:nvSpPr>
        <p:spPr>
          <a:xfrm>
            <a:off x="5364480" y="6400904"/>
            <a:ext cx="1463040" cy="246888"/>
          </a:xfrm>
        </p:spPr>
        <p:txBody>
          <a:bodyPr/>
          <a:lstStyle/>
          <a:p>
            <a:r>
              <a:rPr lang="en-US" dirty="0"/>
              <a:t>BOCM </a:t>
            </a:r>
            <a:endParaRPr lang="en-US" noProof="0" dirty="0"/>
          </a:p>
        </p:txBody>
      </p:sp>
    </p:spTree>
    <p:extLst>
      <p:ext uri="{BB962C8B-B14F-4D97-AF65-F5344CB8AC3E}">
        <p14:creationId xmlns:p14="http://schemas.microsoft.com/office/powerpoint/2010/main" val="4073044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B0F0">
            <a:alpha val="16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04E02-7C59-B167-B9F3-AA65A5D45980}"/>
              </a:ext>
            </a:extLst>
          </p:cNvPr>
          <p:cNvSpPr>
            <a:spLocks noGrp="1"/>
          </p:cNvSpPr>
          <p:nvPr>
            <p:ph type="title"/>
          </p:nvPr>
        </p:nvSpPr>
        <p:spPr/>
        <p:txBody>
          <a:bodyPr/>
          <a:lstStyle/>
          <a:p>
            <a:r>
              <a:rPr lang="en-CA" dirty="0"/>
              <a:t>Budgeting profiles</a:t>
            </a:r>
          </a:p>
        </p:txBody>
      </p:sp>
      <p:sp>
        <p:nvSpPr>
          <p:cNvPr id="3" name="Text Placeholder 2">
            <a:extLst>
              <a:ext uri="{FF2B5EF4-FFF2-40B4-BE49-F238E27FC236}">
                <a16:creationId xmlns:a16="http://schemas.microsoft.com/office/drawing/2014/main" id="{BF43D019-A798-CE87-FEB1-8F0C1093EF0E}"/>
              </a:ext>
            </a:extLst>
          </p:cNvPr>
          <p:cNvSpPr>
            <a:spLocks noGrp="1"/>
          </p:cNvSpPr>
          <p:nvPr>
            <p:ph type="body" sz="quarter" idx="14"/>
          </p:nvPr>
        </p:nvSpPr>
        <p:spPr/>
        <p:txBody>
          <a:bodyPr/>
          <a:lstStyle/>
          <a:p>
            <a:r>
              <a:rPr lang="en-CA" dirty="0"/>
              <a:t>Single dad</a:t>
            </a:r>
          </a:p>
        </p:txBody>
      </p:sp>
      <p:pic>
        <p:nvPicPr>
          <p:cNvPr id="13" name="Content Placeholder 12" descr="A person carrying a child on his shoulders&#10;&#10;Description automatically generated">
            <a:extLst>
              <a:ext uri="{FF2B5EF4-FFF2-40B4-BE49-F238E27FC236}">
                <a16:creationId xmlns:a16="http://schemas.microsoft.com/office/drawing/2014/main" id="{0D58DAC4-39FA-9311-000A-2A33B369144B}"/>
              </a:ext>
            </a:extLst>
          </p:cNvPr>
          <p:cNvPicPr>
            <a:picLocks noGrp="1" noChangeAspect="1"/>
          </p:cNvPicPr>
          <p:nvPr>
            <p:ph sz="half" idx="2"/>
          </p:nvPr>
        </p:nvPicPr>
        <p:blipFill>
          <a:blip r:embed="rId2" cstate="screen">
            <a:extLst>
              <a:ext uri="{28A0092B-C50C-407E-A947-70E740481C1C}">
                <a14:useLocalDpi xmlns:a14="http://schemas.microsoft.com/office/drawing/2010/main"/>
              </a:ext>
            </a:extLst>
          </a:blip>
          <a:stretch>
            <a:fillRect/>
          </a:stretch>
        </p:blipFill>
        <p:spPr>
          <a:xfrm>
            <a:off x="933450" y="2965450"/>
            <a:ext cx="2743200" cy="2743200"/>
          </a:xfrm>
        </p:spPr>
      </p:pic>
      <p:sp>
        <p:nvSpPr>
          <p:cNvPr id="5" name="Text Placeholder 4">
            <a:extLst>
              <a:ext uri="{FF2B5EF4-FFF2-40B4-BE49-F238E27FC236}">
                <a16:creationId xmlns:a16="http://schemas.microsoft.com/office/drawing/2014/main" id="{96D195B3-0E84-1EDA-5122-22B9D40FF9D9}"/>
              </a:ext>
            </a:extLst>
          </p:cNvPr>
          <p:cNvSpPr>
            <a:spLocks noGrp="1"/>
          </p:cNvSpPr>
          <p:nvPr>
            <p:ph type="body" sz="quarter" idx="16"/>
          </p:nvPr>
        </p:nvSpPr>
        <p:spPr/>
        <p:txBody>
          <a:bodyPr/>
          <a:lstStyle/>
          <a:p>
            <a:r>
              <a:rPr lang="en-CA" dirty="0"/>
              <a:t>University student</a:t>
            </a:r>
          </a:p>
        </p:txBody>
      </p:sp>
      <p:pic>
        <p:nvPicPr>
          <p:cNvPr id="15" name="Content Placeholder 14" descr="A cartoon of a person holding up a peace sign&#10;&#10;Description automatically generated">
            <a:extLst>
              <a:ext uri="{FF2B5EF4-FFF2-40B4-BE49-F238E27FC236}">
                <a16:creationId xmlns:a16="http://schemas.microsoft.com/office/drawing/2014/main" id="{9E80C874-7FBE-E881-0700-E477B24A148E}"/>
              </a:ext>
            </a:extLst>
          </p:cNvPr>
          <p:cNvPicPr>
            <a:picLocks noGrp="1" noChangeAspect="1"/>
          </p:cNvPicPr>
          <p:nvPr>
            <p:ph sz="half" idx="13"/>
          </p:nvPr>
        </p:nvPicPr>
        <p:blipFill>
          <a:blip r:embed="rId3" cstate="screen">
            <a:extLst>
              <a:ext uri="{28A0092B-C50C-407E-A947-70E740481C1C}">
                <a14:useLocalDpi xmlns:a14="http://schemas.microsoft.com/office/drawing/2010/main"/>
              </a:ext>
            </a:extLst>
          </a:blip>
          <a:stretch>
            <a:fillRect/>
          </a:stretch>
        </p:blipFill>
        <p:spPr>
          <a:xfrm>
            <a:off x="4716463" y="2965450"/>
            <a:ext cx="2743200" cy="2743200"/>
          </a:xfrm>
        </p:spPr>
      </p:pic>
      <p:sp>
        <p:nvSpPr>
          <p:cNvPr id="7" name="Text Placeholder 6">
            <a:extLst>
              <a:ext uri="{FF2B5EF4-FFF2-40B4-BE49-F238E27FC236}">
                <a16:creationId xmlns:a16="http://schemas.microsoft.com/office/drawing/2014/main" id="{8EA8D5F9-1CE9-7CAE-0158-F91156BFAA2D}"/>
              </a:ext>
            </a:extLst>
          </p:cNvPr>
          <p:cNvSpPr>
            <a:spLocks noGrp="1"/>
          </p:cNvSpPr>
          <p:nvPr>
            <p:ph type="body" sz="quarter" idx="19"/>
          </p:nvPr>
        </p:nvSpPr>
        <p:spPr/>
        <p:txBody>
          <a:bodyPr/>
          <a:lstStyle/>
          <a:p>
            <a:r>
              <a:rPr lang="en-CA" dirty="0"/>
              <a:t>Senior </a:t>
            </a:r>
          </a:p>
        </p:txBody>
      </p:sp>
      <p:pic>
        <p:nvPicPr>
          <p:cNvPr id="17" name="Content Placeholder 16" descr="A person standing next to a parrot&#10;&#10;Description automatically generated">
            <a:extLst>
              <a:ext uri="{FF2B5EF4-FFF2-40B4-BE49-F238E27FC236}">
                <a16:creationId xmlns:a16="http://schemas.microsoft.com/office/drawing/2014/main" id="{6E790AE8-3C1C-BC7C-6EF0-A31BD8E2328A}"/>
              </a:ext>
            </a:extLst>
          </p:cNvPr>
          <p:cNvPicPr>
            <a:picLocks noGrp="1" noChangeAspect="1"/>
          </p:cNvPicPr>
          <p:nvPr>
            <p:ph sz="half" idx="20"/>
          </p:nvPr>
        </p:nvPicPr>
        <p:blipFill>
          <a:blip r:embed="rId4" cstate="screen">
            <a:extLst>
              <a:ext uri="{28A0092B-C50C-407E-A947-70E740481C1C}">
                <a14:useLocalDpi xmlns:a14="http://schemas.microsoft.com/office/drawing/2010/main"/>
              </a:ext>
            </a:extLst>
          </a:blip>
          <a:stretch>
            <a:fillRect/>
          </a:stretch>
        </p:blipFill>
        <p:spPr>
          <a:xfrm>
            <a:off x="8489950" y="2965450"/>
            <a:ext cx="2743200" cy="2743200"/>
          </a:xfrm>
        </p:spPr>
      </p:pic>
      <p:sp>
        <p:nvSpPr>
          <p:cNvPr id="9" name="Slide Number Placeholder 8">
            <a:extLst>
              <a:ext uri="{FF2B5EF4-FFF2-40B4-BE49-F238E27FC236}">
                <a16:creationId xmlns:a16="http://schemas.microsoft.com/office/drawing/2014/main" id="{847A9507-0791-D274-9118-CC2F0F1911CB}"/>
              </a:ext>
            </a:extLst>
          </p:cNvPr>
          <p:cNvSpPr>
            <a:spLocks noGrp="1"/>
          </p:cNvSpPr>
          <p:nvPr>
            <p:ph type="sldNum" sz="quarter" idx="12"/>
          </p:nvPr>
        </p:nvSpPr>
        <p:spPr/>
        <p:txBody>
          <a:bodyPr/>
          <a:lstStyle/>
          <a:p>
            <a:fld id="{8D0AFDD5-844D-364D-8AEC-50CF4D36D55D}" type="slidenum">
              <a:rPr lang="en-US" noProof="0" smtClean="0"/>
              <a:pPr/>
              <a:t>25</a:t>
            </a:fld>
            <a:endParaRPr lang="en-US" noProof="0"/>
          </a:p>
        </p:txBody>
      </p:sp>
      <p:sp>
        <p:nvSpPr>
          <p:cNvPr id="11" name="Date Placeholder 10">
            <a:extLst>
              <a:ext uri="{FF2B5EF4-FFF2-40B4-BE49-F238E27FC236}">
                <a16:creationId xmlns:a16="http://schemas.microsoft.com/office/drawing/2014/main" id="{A850EB74-8BAA-BF08-E23E-7511319D22C3}"/>
              </a:ext>
            </a:extLst>
          </p:cNvPr>
          <p:cNvSpPr>
            <a:spLocks noGrp="1"/>
          </p:cNvSpPr>
          <p:nvPr>
            <p:ph type="dt" sz="half" idx="10"/>
          </p:nvPr>
        </p:nvSpPr>
        <p:spPr/>
        <p:txBody>
          <a:bodyPr/>
          <a:lstStyle/>
          <a:p>
            <a:r>
              <a:rPr lang="en-US" noProof="0"/>
              <a:t>20XX</a:t>
            </a:r>
          </a:p>
        </p:txBody>
      </p:sp>
      <p:sp>
        <p:nvSpPr>
          <p:cNvPr id="18" name="Footer Placeholder 13">
            <a:extLst>
              <a:ext uri="{FF2B5EF4-FFF2-40B4-BE49-F238E27FC236}">
                <a16:creationId xmlns:a16="http://schemas.microsoft.com/office/drawing/2014/main" id="{1284C631-61DB-28AC-0FA0-29E59E42BF45}"/>
              </a:ext>
            </a:extLst>
          </p:cNvPr>
          <p:cNvSpPr>
            <a:spLocks noGrp="1"/>
          </p:cNvSpPr>
          <p:nvPr>
            <p:ph type="ftr" sz="quarter" idx="11"/>
          </p:nvPr>
        </p:nvSpPr>
        <p:spPr>
          <a:xfrm>
            <a:off x="5364480" y="6400904"/>
            <a:ext cx="1463040" cy="246888"/>
          </a:xfrm>
        </p:spPr>
        <p:txBody>
          <a:bodyPr/>
          <a:lstStyle/>
          <a:p>
            <a:r>
              <a:rPr lang="en-US" dirty="0"/>
              <a:t>BOCM </a:t>
            </a:r>
            <a:endParaRPr lang="en-US" noProof="0" dirty="0"/>
          </a:p>
        </p:txBody>
      </p:sp>
    </p:spTree>
    <p:extLst>
      <p:ext uri="{BB962C8B-B14F-4D97-AF65-F5344CB8AC3E}">
        <p14:creationId xmlns:p14="http://schemas.microsoft.com/office/powerpoint/2010/main" val="20231934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0B0F0">
            <a:alpha val="36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A8C5A-2113-DF63-7F5C-F26324917ABE}"/>
              </a:ext>
            </a:extLst>
          </p:cNvPr>
          <p:cNvSpPr>
            <a:spLocks noGrp="1"/>
          </p:cNvSpPr>
          <p:nvPr>
            <p:ph type="title"/>
          </p:nvPr>
        </p:nvSpPr>
        <p:spPr>
          <a:xfrm>
            <a:off x="1362456" y="1433322"/>
            <a:ext cx="5038344" cy="1709928"/>
          </a:xfrm>
        </p:spPr>
        <p:txBody>
          <a:bodyPr/>
          <a:lstStyle/>
          <a:p>
            <a:r>
              <a:rPr lang="fr-CA" dirty="0" err="1"/>
              <a:t>Budgeting</a:t>
            </a:r>
            <a:r>
              <a:rPr lang="fr-CA" dirty="0"/>
              <a:t> </a:t>
            </a:r>
            <a:r>
              <a:rPr lang="fr-CA" dirty="0" err="1"/>
              <a:t>worksheet</a:t>
            </a:r>
            <a:endParaRPr lang="en-CA" dirty="0"/>
          </a:p>
        </p:txBody>
      </p:sp>
      <p:pic>
        <p:nvPicPr>
          <p:cNvPr id="7" name="Picture Placeholder 6" descr="A close-up of a paper&#10;&#10;Description automatically generated">
            <a:extLst>
              <a:ext uri="{FF2B5EF4-FFF2-40B4-BE49-F238E27FC236}">
                <a16:creationId xmlns:a16="http://schemas.microsoft.com/office/drawing/2014/main" id="{31DADD48-4334-6657-7B8F-B03A7AF02F03}"/>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a:ext>
            </a:extLst>
          </a:blip>
          <a:srcRect b="-139"/>
          <a:stretch/>
        </p:blipFill>
        <p:spPr>
          <a:xfrm>
            <a:off x="6905625" y="0"/>
            <a:ext cx="5267325" cy="6858000"/>
          </a:xfrm>
          <a:ln w="28575">
            <a:solidFill>
              <a:schemeClr val="tx1"/>
            </a:solidFill>
          </a:ln>
        </p:spPr>
      </p:pic>
      <p:pic>
        <p:nvPicPr>
          <p:cNvPr id="9" name="Content Placeholder 8" descr="Piggy Bank outline">
            <a:extLst>
              <a:ext uri="{FF2B5EF4-FFF2-40B4-BE49-F238E27FC236}">
                <a16:creationId xmlns:a16="http://schemas.microsoft.com/office/drawing/2014/main" id="{AD0BE991-FB08-50A7-B8E2-67E24AA896D5}"/>
              </a:ext>
            </a:extLst>
          </p:cNvPr>
          <p:cNvPicPr>
            <a:picLocks noGrp="1" noChangeAspect="1"/>
          </p:cNvPicPr>
          <p:nvPr>
            <p:ph idx="1"/>
          </p:nvPr>
        </p:nvPicPr>
        <p:blipFill>
          <a:blip r:embed="rId3">
            <a:extLst>
              <a:ext uri="{96DAC541-7B7A-43D3-8B79-37D633B846F1}">
                <asvg:svgBlip xmlns:asvg="http://schemas.microsoft.com/office/drawing/2016/SVG/main" r:embed="rId4"/>
              </a:ext>
            </a:extLst>
          </a:blip>
          <a:stretch>
            <a:fillRect/>
          </a:stretch>
        </p:blipFill>
        <p:spPr>
          <a:xfrm>
            <a:off x="2889885" y="3429000"/>
            <a:ext cx="1438275" cy="1438275"/>
          </a:xfrm>
        </p:spPr>
      </p:pic>
      <p:sp>
        <p:nvSpPr>
          <p:cNvPr id="5" name="Slide Number Placeholder 4">
            <a:extLst>
              <a:ext uri="{FF2B5EF4-FFF2-40B4-BE49-F238E27FC236}">
                <a16:creationId xmlns:a16="http://schemas.microsoft.com/office/drawing/2014/main" id="{295B4D53-8AE4-0185-BF17-762048B24737}"/>
              </a:ext>
            </a:extLst>
          </p:cNvPr>
          <p:cNvSpPr>
            <a:spLocks noGrp="1"/>
          </p:cNvSpPr>
          <p:nvPr>
            <p:ph type="sldNum" sz="quarter" idx="12"/>
          </p:nvPr>
        </p:nvSpPr>
        <p:spPr/>
        <p:txBody>
          <a:bodyPr/>
          <a:lstStyle/>
          <a:p>
            <a:fld id="{8D0AFDD5-844D-364D-8AEC-50CF4D36D55D}" type="slidenum">
              <a:rPr lang="en-US" noProof="0" smtClean="0"/>
              <a:pPr/>
              <a:t>26</a:t>
            </a:fld>
            <a:endParaRPr lang="en-US" noProof="0"/>
          </a:p>
        </p:txBody>
      </p:sp>
    </p:spTree>
    <p:extLst>
      <p:ext uri="{BB962C8B-B14F-4D97-AF65-F5344CB8AC3E}">
        <p14:creationId xmlns:p14="http://schemas.microsoft.com/office/powerpoint/2010/main" val="8057496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0B0F0">
            <a:alpha val="20000"/>
          </a:srgbClr>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EA94972-1CEC-3197-2359-2607D83F4709}"/>
              </a:ext>
            </a:extLst>
          </p:cNvPr>
          <p:cNvSpPr>
            <a:spLocks noGrp="1"/>
          </p:cNvSpPr>
          <p:nvPr>
            <p:ph type="sldNum" sz="quarter" idx="12"/>
          </p:nvPr>
        </p:nvSpPr>
        <p:spPr/>
        <p:txBody>
          <a:bodyPr/>
          <a:lstStyle/>
          <a:p>
            <a:fld id="{8D0AFDD5-844D-364D-8AEC-50CF4D36D55D}" type="slidenum">
              <a:rPr lang="en-US" noProof="0" smtClean="0"/>
              <a:t>27</a:t>
            </a:fld>
            <a:endParaRPr lang="en-US" noProof="0"/>
          </a:p>
        </p:txBody>
      </p:sp>
      <p:sp>
        <p:nvSpPr>
          <p:cNvPr id="3" name="Footer Placeholder 2">
            <a:extLst>
              <a:ext uri="{FF2B5EF4-FFF2-40B4-BE49-F238E27FC236}">
                <a16:creationId xmlns:a16="http://schemas.microsoft.com/office/drawing/2014/main" id="{D7A52146-B5CC-91EA-93C9-C9CC29D09C8D}"/>
              </a:ext>
            </a:extLst>
          </p:cNvPr>
          <p:cNvSpPr>
            <a:spLocks noGrp="1"/>
          </p:cNvSpPr>
          <p:nvPr>
            <p:ph type="ftr" sz="quarter" idx="11"/>
          </p:nvPr>
        </p:nvSpPr>
        <p:spPr/>
        <p:txBody>
          <a:bodyPr/>
          <a:lstStyle/>
          <a:p>
            <a:r>
              <a:rPr lang="en-US" noProof="0"/>
              <a:t>Presentation title</a:t>
            </a:r>
          </a:p>
        </p:txBody>
      </p:sp>
      <p:sp>
        <p:nvSpPr>
          <p:cNvPr id="4" name="Date Placeholder 3">
            <a:extLst>
              <a:ext uri="{FF2B5EF4-FFF2-40B4-BE49-F238E27FC236}">
                <a16:creationId xmlns:a16="http://schemas.microsoft.com/office/drawing/2014/main" id="{AE8CEBE6-CE94-6D97-3874-6CFA4206970E}"/>
              </a:ext>
            </a:extLst>
          </p:cNvPr>
          <p:cNvSpPr>
            <a:spLocks noGrp="1"/>
          </p:cNvSpPr>
          <p:nvPr>
            <p:ph type="dt" sz="half" idx="10"/>
          </p:nvPr>
        </p:nvSpPr>
        <p:spPr/>
        <p:txBody>
          <a:bodyPr/>
          <a:lstStyle/>
          <a:p>
            <a:r>
              <a:rPr lang="en-US" noProof="0"/>
              <a:t>20XX</a:t>
            </a:r>
          </a:p>
        </p:txBody>
      </p:sp>
      <p:sp>
        <p:nvSpPr>
          <p:cNvPr id="7" name="Title 1">
            <a:extLst>
              <a:ext uri="{FF2B5EF4-FFF2-40B4-BE49-F238E27FC236}">
                <a16:creationId xmlns:a16="http://schemas.microsoft.com/office/drawing/2014/main" id="{28243DD0-E1DD-0522-7472-487D89DE3367}"/>
              </a:ext>
            </a:extLst>
          </p:cNvPr>
          <p:cNvSpPr txBox="1">
            <a:spLocks/>
          </p:cNvSpPr>
          <p:nvPr/>
        </p:nvSpPr>
        <p:spPr>
          <a:xfrm>
            <a:off x="479487" y="84097"/>
            <a:ext cx="10928223" cy="1014984"/>
          </a:xfrm>
          <a:prstGeom prst="rect">
            <a:avLst/>
          </a:prstGeom>
        </p:spPr>
        <p:txBody>
          <a:bodyPr/>
          <a:lstStyle>
            <a:lvl1pPr algn="ctr" defTabSz="914400" rtl="0" eaLnBrk="1" latinLnBrk="0" hangingPunct="1">
              <a:lnSpc>
                <a:spcPct val="100000"/>
              </a:lnSpc>
              <a:spcBef>
                <a:spcPct val="0"/>
              </a:spcBef>
              <a:buNone/>
              <a:defRPr sz="6000" kern="1200">
                <a:solidFill>
                  <a:schemeClr val="tx1"/>
                </a:solidFill>
                <a:latin typeface="+mj-lt"/>
                <a:ea typeface="+mj-ea"/>
                <a:cs typeface="+mj-cs"/>
              </a:defRPr>
            </a:lvl1pPr>
          </a:lstStyle>
          <a:p>
            <a:r>
              <a:rPr lang="en-CA" sz="4000" dirty="0"/>
              <a:t>What budgeting advice would you give? </a:t>
            </a:r>
          </a:p>
        </p:txBody>
      </p:sp>
      <p:pic>
        <p:nvPicPr>
          <p:cNvPr id="9" name="Picture 8">
            <a:extLst>
              <a:ext uri="{FF2B5EF4-FFF2-40B4-BE49-F238E27FC236}">
                <a16:creationId xmlns:a16="http://schemas.microsoft.com/office/drawing/2014/main" id="{77ED5F8B-4EFA-0F82-396A-F8506E78B43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38200" y="800100"/>
            <a:ext cx="10229851" cy="5973803"/>
          </a:xfrm>
          <a:prstGeom prst="rect">
            <a:avLst/>
          </a:prstGeom>
        </p:spPr>
      </p:pic>
    </p:spTree>
    <p:extLst>
      <p:ext uri="{BB962C8B-B14F-4D97-AF65-F5344CB8AC3E}">
        <p14:creationId xmlns:p14="http://schemas.microsoft.com/office/powerpoint/2010/main" val="25718884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27B487-9A04-157E-CDBD-1CC3B653A28E}"/>
              </a:ext>
            </a:extLst>
          </p:cNvPr>
          <p:cNvSpPr>
            <a:spLocks noGrp="1"/>
          </p:cNvSpPr>
          <p:nvPr>
            <p:ph type="title"/>
          </p:nvPr>
        </p:nvSpPr>
        <p:spPr/>
        <p:txBody>
          <a:bodyPr/>
          <a:lstStyle/>
          <a:p>
            <a:r>
              <a:rPr lang="en-CA" dirty="0"/>
              <a:t>Budgeting </a:t>
            </a:r>
            <a:br>
              <a:rPr lang="en-CA" dirty="0"/>
            </a:br>
            <a:r>
              <a:rPr lang="en-CA" dirty="0"/>
              <a:t>infographic</a:t>
            </a:r>
          </a:p>
        </p:txBody>
      </p:sp>
      <p:pic>
        <p:nvPicPr>
          <p:cNvPr id="7" name="Picture Placeholder 6" descr="A poster of a financial report&#10;&#10;Description automatically generated with medium confidence">
            <a:extLst>
              <a:ext uri="{FF2B5EF4-FFF2-40B4-BE49-F238E27FC236}">
                <a16:creationId xmlns:a16="http://schemas.microsoft.com/office/drawing/2014/main" id="{6F434F62-DB0B-EBB3-C3D7-730D2E656FAD}"/>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a:fillRect/>
          </a:stretch>
        </p:blipFill>
        <p:spPr>
          <a:ln w="19050">
            <a:solidFill>
              <a:schemeClr val="tx1"/>
            </a:solidFill>
          </a:ln>
        </p:spPr>
      </p:pic>
      <p:sp>
        <p:nvSpPr>
          <p:cNvPr id="5" name="Slide Number Placeholder 4">
            <a:extLst>
              <a:ext uri="{FF2B5EF4-FFF2-40B4-BE49-F238E27FC236}">
                <a16:creationId xmlns:a16="http://schemas.microsoft.com/office/drawing/2014/main" id="{6F210D4E-C392-C723-93FC-74E09AD220B7}"/>
              </a:ext>
            </a:extLst>
          </p:cNvPr>
          <p:cNvSpPr>
            <a:spLocks noGrp="1"/>
          </p:cNvSpPr>
          <p:nvPr>
            <p:ph type="sldNum" sz="quarter" idx="12"/>
          </p:nvPr>
        </p:nvSpPr>
        <p:spPr/>
        <p:txBody>
          <a:bodyPr/>
          <a:lstStyle/>
          <a:p>
            <a:fld id="{8D0AFDD5-844D-364D-8AEC-50CF4D36D55D}" type="slidenum">
              <a:rPr lang="en-US" noProof="0" smtClean="0"/>
              <a:pPr/>
              <a:t>28</a:t>
            </a:fld>
            <a:endParaRPr lang="en-US" noProof="0"/>
          </a:p>
        </p:txBody>
      </p:sp>
    </p:spTree>
    <p:extLst>
      <p:ext uri="{BB962C8B-B14F-4D97-AF65-F5344CB8AC3E}">
        <p14:creationId xmlns:p14="http://schemas.microsoft.com/office/powerpoint/2010/main" val="33329482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27B487-9A04-157E-CDBD-1CC3B653A28E}"/>
              </a:ext>
            </a:extLst>
          </p:cNvPr>
          <p:cNvSpPr>
            <a:spLocks noGrp="1"/>
          </p:cNvSpPr>
          <p:nvPr>
            <p:ph type="title"/>
          </p:nvPr>
        </p:nvSpPr>
        <p:spPr>
          <a:xfrm>
            <a:off x="1139952" y="512064"/>
            <a:ext cx="9912096" cy="1014984"/>
          </a:xfrm>
        </p:spPr>
        <p:txBody>
          <a:bodyPr anchor="t">
            <a:normAutofit/>
          </a:bodyPr>
          <a:lstStyle/>
          <a:p>
            <a:pPr>
              <a:lnSpc>
                <a:spcPct val="90000"/>
              </a:lnSpc>
            </a:pPr>
            <a:r>
              <a:rPr lang="en-CA" sz="3300"/>
              <a:t>Budgeting </a:t>
            </a:r>
            <a:br>
              <a:rPr lang="en-CA" sz="3300"/>
            </a:br>
            <a:r>
              <a:rPr lang="en-CA" sz="3300"/>
              <a:t>infographic</a:t>
            </a:r>
          </a:p>
        </p:txBody>
      </p:sp>
      <p:pic>
        <p:nvPicPr>
          <p:cNvPr id="8" name="Picture Placeholder 7" descr="A poster of a diagram of people&#10;&#10;Description automatically generated with medium confidence">
            <a:extLst>
              <a:ext uri="{FF2B5EF4-FFF2-40B4-BE49-F238E27FC236}">
                <a16:creationId xmlns:a16="http://schemas.microsoft.com/office/drawing/2014/main" id="{01146CAB-E228-061E-E2AA-048F2C2CF4D5}"/>
              </a:ext>
            </a:extLst>
          </p:cNvPr>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r="-74"/>
          <a:stretch/>
        </p:blipFill>
        <p:spPr>
          <a:xfrm>
            <a:off x="1349457" y="296034"/>
            <a:ext cx="9345437" cy="6049902"/>
          </a:xfrm>
          <a:noFill/>
          <a:ln w="19050">
            <a:solidFill>
              <a:schemeClr val="tx1"/>
            </a:solidFill>
          </a:ln>
        </p:spPr>
      </p:pic>
      <p:sp>
        <p:nvSpPr>
          <p:cNvPr id="5" name="Slide Number Placeholder 4">
            <a:extLst>
              <a:ext uri="{FF2B5EF4-FFF2-40B4-BE49-F238E27FC236}">
                <a16:creationId xmlns:a16="http://schemas.microsoft.com/office/drawing/2014/main" id="{6F210D4E-C392-C723-93FC-74E09AD220B7}"/>
              </a:ext>
            </a:extLst>
          </p:cNvPr>
          <p:cNvSpPr>
            <a:spLocks noGrp="1"/>
          </p:cNvSpPr>
          <p:nvPr>
            <p:ph type="sldNum" sz="quarter" idx="12"/>
          </p:nvPr>
        </p:nvSpPr>
        <p:spPr>
          <a:xfrm>
            <a:off x="838200" y="6400904"/>
            <a:ext cx="365760" cy="246888"/>
          </a:xfrm>
        </p:spPr>
        <p:txBody>
          <a:bodyPr anchor="ctr">
            <a:normAutofit/>
          </a:bodyPr>
          <a:lstStyle/>
          <a:p>
            <a:pPr>
              <a:spcAft>
                <a:spcPts val="600"/>
              </a:spcAft>
            </a:pPr>
            <a:fld id="{8D0AFDD5-844D-364D-8AEC-50CF4D36D55D}" type="slidenum">
              <a:rPr lang="en-US" noProof="0" smtClean="0"/>
              <a:pPr>
                <a:spcAft>
                  <a:spcPts val="600"/>
                </a:spcAft>
              </a:pPr>
              <a:t>29</a:t>
            </a:fld>
            <a:endParaRPr lang="en-US" noProof="0"/>
          </a:p>
        </p:txBody>
      </p:sp>
      <p:sp>
        <p:nvSpPr>
          <p:cNvPr id="16" name="Footer Placeholder 4">
            <a:extLst>
              <a:ext uri="{FF2B5EF4-FFF2-40B4-BE49-F238E27FC236}">
                <a16:creationId xmlns:a16="http://schemas.microsoft.com/office/drawing/2014/main" id="{49C7D348-810A-7F75-CB81-06E0E40C94AB}"/>
              </a:ext>
            </a:extLst>
          </p:cNvPr>
          <p:cNvSpPr>
            <a:spLocks noGrp="1"/>
          </p:cNvSpPr>
          <p:nvPr>
            <p:ph type="ftr" sz="quarter" idx="11"/>
          </p:nvPr>
        </p:nvSpPr>
        <p:spPr>
          <a:xfrm>
            <a:off x="5364480" y="6400904"/>
            <a:ext cx="1463040" cy="246888"/>
          </a:xfrm>
        </p:spPr>
        <p:txBody>
          <a:bodyPr/>
          <a:lstStyle/>
          <a:p>
            <a:pPr>
              <a:spcAft>
                <a:spcPts val="600"/>
              </a:spcAft>
            </a:pPr>
            <a:r>
              <a:rPr lang="en-US" noProof="0"/>
              <a:t>Presentation title</a:t>
            </a:r>
          </a:p>
        </p:txBody>
      </p:sp>
      <p:sp>
        <p:nvSpPr>
          <p:cNvPr id="15" name="Date Placeholder 5">
            <a:extLst>
              <a:ext uri="{FF2B5EF4-FFF2-40B4-BE49-F238E27FC236}">
                <a16:creationId xmlns:a16="http://schemas.microsoft.com/office/drawing/2014/main" id="{7B9087DB-4051-3213-5089-AB2C34F3792B}"/>
              </a:ext>
            </a:extLst>
          </p:cNvPr>
          <p:cNvSpPr>
            <a:spLocks noGrp="1"/>
          </p:cNvSpPr>
          <p:nvPr>
            <p:ph type="dt" sz="half" idx="10"/>
          </p:nvPr>
        </p:nvSpPr>
        <p:spPr>
          <a:xfrm>
            <a:off x="10629145" y="6400904"/>
            <a:ext cx="640080" cy="246888"/>
          </a:xfrm>
        </p:spPr>
        <p:txBody>
          <a:bodyPr/>
          <a:lstStyle/>
          <a:p>
            <a:pPr>
              <a:spcAft>
                <a:spcPts val="600"/>
              </a:spcAft>
            </a:pPr>
            <a:r>
              <a:rPr lang="en-US" noProof="0"/>
              <a:t>20XX</a:t>
            </a:r>
          </a:p>
        </p:txBody>
      </p:sp>
    </p:spTree>
    <p:extLst>
      <p:ext uri="{BB962C8B-B14F-4D97-AF65-F5344CB8AC3E}">
        <p14:creationId xmlns:p14="http://schemas.microsoft.com/office/powerpoint/2010/main" val="34834816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642EA">
            <a:alpha val="62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97FA5-5B79-921E-EEA9-F0BF86467CD6}"/>
              </a:ext>
            </a:extLst>
          </p:cNvPr>
          <p:cNvSpPr>
            <a:spLocks noGrp="1"/>
          </p:cNvSpPr>
          <p:nvPr>
            <p:ph type="title"/>
          </p:nvPr>
        </p:nvSpPr>
        <p:spPr>
          <a:xfrm>
            <a:off x="5775870" y="1380409"/>
            <a:ext cx="4959821" cy="1162762"/>
          </a:xfrm>
        </p:spPr>
        <p:txBody>
          <a:bodyPr/>
          <a:lstStyle/>
          <a:p>
            <a:r>
              <a:rPr lang="en-CA" sz="4000" dirty="0"/>
              <a:t>The Bank of Canada</a:t>
            </a:r>
          </a:p>
        </p:txBody>
      </p:sp>
      <p:pic>
        <p:nvPicPr>
          <p:cNvPr id="7" name="Picture Placeholder 6">
            <a:extLst>
              <a:ext uri="{FF2B5EF4-FFF2-40B4-BE49-F238E27FC236}">
                <a16:creationId xmlns:a16="http://schemas.microsoft.com/office/drawing/2014/main" id="{1769E9EA-BE49-9FBE-4491-B69C73EE55DB}"/>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 uri="{837473B0-CC2E-450A-ABE3-18F120FF3D39}">
                <a1611:picAttrSrcUrl xmlns:a1611="http://schemas.microsoft.com/office/drawing/2016/11/main" r:id="rId4"/>
              </a:ext>
            </a:extLst>
          </a:blip>
          <a:srcRect/>
          <a:stretch/>
        </p:blipFill>
        <p:spPr>
          <a:xfrm>
            <a:off x="0" y="0"/>
            <a:ext cx="4351128" cy="6858000"/>
          </a:xfrm>
        </p:spPr>
      </p:pic>
      <p:sp>
        <p:nvSpPr>
          <p:cNvPr id="4" name="Content Placeholder 3">
            <a:extLst>
              <a:ext uri="{FF2B5EF4-FFF2-40B4-BE49-F238E27FC236}">
                <a16:creationId xmlns:a16="http://schemas.microsoft.com/office/drawing/2014/main" id="{6B3A059B-BA7C-C465-6071-0231E5CE5C63}"/>
              </a:ext>
            </a:extLst>
          </p:cNvPr>
          <p:cNvSpPr>
            <a:spLocks noGrp="1"/>
          </p:cNvSpPr>
          <p:nvPr>
            <p:ph idx="1"/>
          </p:nvPr>
        </p:nvSpPr>
        <p:spPr>
          <a:xfrm>
            <a:off x="5600550" y="2745686"/>
            <a:ext cx="5310460" cy="2130552"/>
          </a:xfrm>
        </p:spPr>
        <p:txBody>
          <a:bodyPr/>
          <a:lstStyle/>
          <a:p>
            <a:endParaRPr lang="en-CA" sz="2500" dirty="0"/>
          </a:p>
          <a:p>
            <a:pPr marL="342900" indent="-342900">
              <a:buFont typeface="Arial" panose="020B0604020202020204" pitchFamily="34" charset="0"/>
              <a:buChar char="•"/>
            </a:pPr>
            <a:r>
              <a:rPr lang="en-CA" sz="2500" dirty="0"/>
              <a:t>The central bank of Canada, opened in 1935.</a:t>
            </a:r>
          </a:p>
          <a:p>
            <a:pPr marL="342900" indent="-342900">
              <a:buFont typeface="Arial" panose="020B0604020202020204" pitchFamily="34" charset="0"/>
              <a:buChar char="•"/>
            </a:pPr>
            <a:endParaRPr lang="en-CA" sz="2500" dirty="0"/>
          </a:p>
          <a:p>
            <a:pPr marL="342900" indent="-342900">
              <a:buFont typeface="Arial" panose="020B0604020202020204" pitchFamily="34" charset="0"/>
              <a:buChar char="•"/>
            </a:pPr>
            <a:r>
              <a:rPr lang="en-CA" sz="2500" dirty="0"/>
              <a:t>Mandate is to support the economic and financial welfare of Canada</a:t>
            </a:r>
          </a:p>
        </p:txBody>
      </p:sp>
      <p:sp>
        <p:nvSpPr>
          <p:cNvPr id="5" name="Slide Number Placeholder 4">
            <a:extLst>
              <a:ext uri="{FF2B5EF4-FFF2-40B4-BE49-F238E27FC236}">
                <a16:creationId xmlns:a16="http://schemas.microsoft.com/office/drawing/2014/main" id="{1CBB6C23-709A-0E9C-FEA3-D54C7838114F}"/>
              </a:ext>
            </a:extLst>
          </p:cNvPr>
          <p:cNvSpPr>
            <a:spLocks noGrp="1"/>
          </p:cNvSpPr>
          <p:nvPr>
            <p:ph type="sldNum" sz="quarter" idx="12"/>
          </p:nvPr>
        </p:nvSpPr>
        <p:spPr/>
        <p:txBody>
          <a:bodyPr/>
          <a:lstStyle/>
          <a:p>
            <a:fld id="{8D0AFDD5-844D-364D-8AEC-50CF4D36D55D}" type="slidenum">
              <a:rPr lang="en-US" noProof="0" smtClean="0"/>
              <a:pPr/>
              <a:t>3</a:t>
            </a:fld>
            <a:endParaRPr lang="en-US" noProof="0"/>
          </a:p>
        </p:txBody>
      </p:sp>
      <p:sp>
        <p:nvSpPr>
          <p:cNvPr id="3" name="TextBox 2">
            <a:extLst>
              <a:ext uri="{FF2B5EF4-FFF2-40B4-BE49-F238E27FC236}">
                <a16:creationId xmlns:a16="http://schemas.microsoft.com/office/drawing/2014/main" id="{EBB7B2E3-7C86-9CA2-F9D0-B288CFD4F193}"/>
              </a:ext>
            </a:extLst>
          </p:cNvPr>
          <p:cNvSpPr txBox="1"/>
          <p:nvPr/>
        </p:nvSpPr>
        <p:spPr>
          <a:xfrm>
            <a:off x="0" y="6858000"/>
            <a:ext cx="4351128" cy="230832"/>
          </a:xfrm>
          <a:prstGeom prst="rect">
            <a:avLst/>
          </a:prstGeom>
          <a:noFill/>
        </p:spPr>
        <p:txBody>
          <a:bodyPr wrap="square" rtlCol="0">
            <a:spAutoFit/>
          </a:bodyPr>
          <a:lstStyle/>
          <a:p>
            <a:r>
              <a:rPr lang="en-CA" sz="900">
                <a:hlinkClick r:id="rId4" tooltip="https://bondpapers.blogspot.com/2020/03/bank-of-canada-to-help-gnl-make-payroll.html"/>
              </a:rPr>
              <a:t>This Photo</a:t>
            </a:r>
            <a:r>
              <a:rPr lang="en-CA" sz="900"/>
              <a:t> by Unknown Author is licensed under </a:t>
            </a:r>
            <a:r>
              <a:rPr lang="en-CA" sz="900">
                <a:hlinkClick r:id="rId5" tooltip="https://creativecommons.org/licenses/by-nd/3.0/"/>
              </a:rPr>
              <a:t>CC BY-ND</a:t>
            </a:r>
            <a:endParaRPr lang="en-CA" sz="900"/>
          </a:p>
        </p:txBody>
      </p:sp>
    </p:spTree>
    <p:extLst>
      <p:ext uri="{BB962C8B-B14F-4D97-AF65-F5344CB8AC3E}">
        <p14:creationId xmlns:p14="http://schemas.microsoft.com/office/powerpoint/2010/main" val="27684077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E0B0B-3D25-285B-3078-793781FCCDA8}"/>
              </a:ext>
            </a:extLst>
          </p:cNvPr>
          <p:cNvSpPr>
            <a:spLocks noGrp="1"/>
          </p:cNvSpPr>
          <p:nvPr>
            <p:ph type="title"/>
          </p:nvPr>
        </p:nvSpPr>
        <p:spPr>
          <a:xfrm>
            <a:off x="571500" y="486664"/>
            <a:ext cx="11212068" cy="1014984"/>
          </a:xfrm>
        </p:spPr>
        <p:txBody>
          <a:bodyPr/>
          <a:lstStyle/>
          <a:p>
            <a:r>
              <a:rPr lang="en-CA" sz="5400" dirty="0"/>
              <a:t>On target: Canadian economy</a:t>
            </a:r>
          </a:p>
        </p:txBody>
      </p:sp>
      <p:sp>
        <p:nvSpPr>
          <p:cNvPr id="3" name="Text Placeholder 2">
            <a:extLst>
              <a:ext uri="{FF2B5EF4-FFF2-40B4-BE49-F238E27FC236}">
                <a16:creationId xmlns:a16="http://schemas.microsoft.com/office/drawing/2014/main" id="{0E31DC76-3A78-8837-7C47-B1A1139F0A4F}"/>
              </a:ext>
            </a:extLst>
          </p:cNvPr>
          <p:cNvSpPr>
            <a:spLocks noGrp="1"/>
          </p:cNvSpPr>
          <p:nvPr>
            <p:ph type="body" sz="quarter" idx="14"/>
          </p:nvPr>
        </p:nvSpPr>
        <p:spPr/>
        <p:txBody>
          <a:bodyPr/>
          <a:lstStyle/>
          <a:p>
            <a:r>
              <a:rPr lang="en-CA" dirty="0"/>
              <a:t>Connecting Canadian industries</a:t>
            </a:r>
          </a:p>
        </p:txBody>
      </p:sp>
      <p:sp>
        <p:nvSpPr>
          <p:cNvPr id="5" name="Text Placeholder 4">
            <a:extLst>
              <a:ext uri="{FF2B5EF4-FFF2-40B4-BE49-F238E27FC236}">
                <a16:creationId xmlns:a16="http://schemas.microsoft.com/office/drawing/2014/main" id="{2BA3A5CA-E3C8-8332-20D7-14D79EC58A30}"/>
              </a:ext>
            </a:extLst>
          </p:cNvPr>
          <p:cNvSpPr>
            <a:spLocks noGrp="1"/>
          </p:cNvSpPr>
          <p:nvPr>
            <p:ph type="body" sz="quarter" idx="19"/>
          </p:nvPr>
        </p:nvSpPr>
        <p:spPr/>
        <p:txBody>
          <a:bodyPr/>
          <a:lstStyle/>
          <a:p>
            <a:r>
              <a:rPr lang="en-CA" dirty="0"/>
              <a:t>Decoding Canadian economic data</a:t>
            </a:r>
          </a:p>
        </p:txBody>
      </p:sp>
      <p:sp>
        <p:nvSpPr>
          <p:cNvPr id="7" name="Slide Number Placeholder 6">
            <a:extLst>
              <a:ext uri="{FF2B5EF4-FFF2-40B4-BE49-F238E27FC236}">
                <a16:creationId xmlns:a16="http://schemas.microsoft.com/office/drawing/2014/main" id="{B13184D1-5247-38E6-03E5-C64EE86336CD}"/>
              </a:ext>
            </a:extLst>
          </p:cNvPr>
          <p:cNvSpPr>
            <a:spLocks noGrp="1"/>
          </p:cNvSpPr>
          <p:nvPr>
            <p:ph type="sldNum" sz="quarter" idx="12"/>
          </p:nvPr>
        </p:nvSpPr>
        <p:spPr/>
        <p:txBody>
          <a:bodyPr/>
          <a:lstStyle/>
          <a:p>
            <a:fld id="{8D0AFDD5-844D-364D-8AEC-50CF4D36D55D}" type="slidenum">
              <a:rPr lang="en-US" noProof="0" smtClean="0"/>
              <a:pPr/>
              <a:t>30</a:t>
            </a:fld>
            <a:endParaRPr lang="en-US" noProof="0"/>
          </a:p>
        </p:txBody>
      </p:sp>
      <p:sp>
        <p:nvSpPr>
          <p:cNvPr id="9" name="Date Placeholder 8">
            <a:extLst>
              <a:ext uri="{FF2B5EF4-FFF2-40B4-BE49-F238E27FC236}">
                <a16:creationId xmlns:a16="http://schemas.microsoft.com/office/drawing/2014/main" id="{9C304369-CAD8-AB73-D841-6F60381339D0}"/>
              </a:ext>
            </a:extLst>
          </p:cNvPr>
          <p:cNvSpPr>
            <a:spLocks noGrp="1"/>
          </p:cNvSpPr>
          <p:nvPr>
            <p:ph type="dt" sz="half" idx="10"/>
          </p:nvPr>
        </p:nvSpPr>
        <p:spPr/>
        <p:txBody>
          <a:bodyPr/>
          <a:lstStyle/>
          <a:p>
            <a:r>
              <a:rPr lang="en-US" noProof="0"/>
              <a:t>20XX</a:t>
            </a:r>
          </a:p>
        </p:txBody>
      </p:sp>
      <p:pic>
        <p:nvPicPr>
          <p:cNvPr id="11" name="Picture 10">
            <a:extLst>
              <a:ext uri="{FF2B5EF4-FFF2-40B4-BE49-F238E27FC236}">
                <a16:creationId xmlns:a16="http://schemas.microsoft.com/office/drawing/2014/main" id="{A622491A-E532-2BF0-CC9D-986E848C50D5}"/>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83270" y="3045968"/>
            <a:ext cx="4556396" cy="2288032"/>
          </a:xfrm>
          <a:prstGeom prst="rect">
            <a:avLst/>
          </a:prstGeom>
        </p:spPr>
      </p:pic>
      <p:pic>
        <p:nvPicPr>
          <p:cNvPr id="15" name="Picture 14">
            <a:extLst>
              <a:ext uri="{FF2B5EF4-FFF2-40B4-BE49-F238E27FC236}">
                <a16:creationId xmlns:a16="http://schemas.microsoft.com/office/drawing/2014/main" id="{C2DD9902-FCD3-161A-5A39-AAE20770252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23714" y="3045968"/>
            <a:ext cx="3916316" cy="2728084"/>
          </a:xfrm>
          <a:prstGeom prst="rect">
            <a:avLst/>
          </a:prstGeom>
        </p:spPr>
      </p:pic>
      <p:sp>
        <p:nvSpPr>
          <p:cNvPr id="18" name="Footer Placeholder 13">
            <a:extLst>
              <a:ext uri="{FF2B5EF4-FFF2-40B4-BE49-F238E27FC236}">
                <a16:creationId xmlns:a16="http://schemas.microsoft.com/office/drawing/2014/main" id="{FA227F94-C7ED-4938-2A75-F8BF57B18C28}"/>
              </a:ext>
            </a:extLst>
          </p:cNvPr>
          <p:cNvSpPr>
            <a:spLocks noGrp="1"/>
          </p:cNvSpPr>
          <p:nvPr>
            <p:ph type="ftr" sz="quarter" idx="11"/>
          </p:nvPr>
        </p:nvSpPr>
        <p:spPr>
          <a:xfrm>
            <a:off x="5364480" y="6400904"/>
            <a:ext cx="1463040" cy="246888"/>
          </a:xfrm>
        </p:spPr>
        <p:txBody>
          <a:bodyPr/>
          <a:lstStyle/>
          <a:p>
            <a:r>
              <a:rPr lang="en-US" dirty="0"/>
              <a:t>BOCM </a:t>
            </a:r>
            <a:endParaRPr lang="en-US" noProof="0" dirty="0"/>
          </a:p>
        </p:txBody>
      </p:sp>
    </p:spTree>
    <p:extLst>
      <p:ext uri="{BB962C8B-B14F-4D97-AF65-F5344CB8AC3E}">
        <p14:creationId xmlns:p14="http://schemas.microsoft.com/office/powerpoint/2010/main" val="13869760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ECC4BF">
            <a:alpha val="48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0CAC6-3968-4D63-A855-09547BB06588}"/>
              </a:ext>
            </a:extLst>
          </p:cNvPr>
          <p:cNvSpPr>
            <a:spLocks noGrp="1"/>
          </p:cNvSpPr>
          <p:nvPr>
            <p:ph type="title"/>
          </p:nvPr>
        </p:nvSpPr>
        <p:spPr>
          <a:xfrm>
            <a:off x="0" y="607398"/>
            <a:ext cx="12074652" cy="1014984"/>
          </a:xfrm>
        </p:spPr>
        <p:txBody>
          <a:bodyPr/>
          <a:lstStyle/>
          <a:p>
            <a:r>
              <a:rPr lang="en-US" sz="5500" dirty="0"/>
              <a:t>Connecting Canadian industries</a:t>
            </a:r>
            <a:r>
              <a:rPr lang="en-US" dirty="0"/>
              <a:t>​</a:t>
            </a:r>
          </a:p>
        </p:txBody>
      </p:sp>
      <p:sp>
        <p:nvSpPr>
          <p:cNvPr id="3" name="Text Placeholder 2">
            <a:extLst>
              <a:ext uri="{FF2B5EF4-FFF2-40B4-BE49-F238E27FC236}">
                <a16:creationId xmlns:a16="http://schemas.microsoft.com/office/drawing/2014/main" id="{2629AC71-9ED4-FA59-D386-5BD9C585DC67}"/>
              </a:ext>
            </a:extLst>
          </p:cNvPr>
          <p:cNvSpPr>
            <a:spLocks noGrp="1"/>
          </p:cNvSpPr>
          <p:nvPr>
            <p:ph type="body" sz="quarter" idx="14"/>
          </p:nvPr>
        </p:nvSpPr>
        <p:spPr>
          <a:xfrm>
            <a:off x="577850" y="2114098"/>
            <a:ext cx="10934700" cy="4140568"/>
          </a:xfrm>
        </p:spPr>
        <p:txBody>
          <a:bodyPr/>
          <a:lstStyle/>
          <a:p>
            <a:endParaRPr lang="en-US" dirty="0"/>
          </a:p>
        </p:txBody>
      </p:sp>
      <p:sp>
        <p:nvSpPr>
          <p:cNvPr id="32" name="Slide Number Placeholder 31">
            <a:extLst>
              <a:ext uri="{FF2B5EF4-FFF2-40B4-BE49-F238E27FC236}">
                <a16:creationId xmlns:a16="http://schemas.microsoft.com/office/drawing/2014/main" id="{25633612-F774-0CAE-9E5C-D01184B43E6F}"/>
              </a:ext>
            </a:extLst>
          </p:cNvPr>
          <p:cNvSpPr>
            <a:spLocks noGrp="1"/>
          </p:cNvSpPr>
          <p:nvPr>
            <p:ph type="sldNum" sz="quarter" idx="12"/>
          </p:nvPr>
        </p:nvSpPr>
        <p:spPr/>
        <p:txBody>
          <a:bodyPr/>
          <a:lstStyle/>
          <a:p>
            <a:fld id="{8D0AFDD5-844D-364D-8AEC-50CF4D36D55D}" type="slidenum">
              <a:rPr lang="en-US" smtClean="0"/>
              <a:pPr/>
              <a:t>31</a:t>
            </a:fld>
            <a:endParaRPr lang="en-US" dirty="0"/>
          </a:p>
        </p:txBody>
      </p:sp>
      <p:sp>
        <p:nvSpPr>
          <p:cNvPr id="31" name="Footer Placeholder 30">
            <a:extLst>
              <a:ext uri="{FF2B5EF4-FFF2-40B4-BE49-F238E27FC236}">
                <a16:creationId xmlns:a16="http://schemas.microsoft.com/office/drawing/2014/main" id="{C2B4FE06-34C7-A80C-5DBE-4F5168C9EBDC}"/>
              </a:ext>
            </a:extLst>
          </p:cNvPr>
          <p:cNvSpPr>
            <a:spLocks noGrp="1"/>
          </p:cNvSpPr>
          <p:nvPr>
            <p:ph type="ftr" sz="quarter" idx="11"/>
          </p:nvPr>
        </p:nvSpPr>
        <p:spPr/>
        <p:txBody>
          <a:bodyPr/>
          <a:lstStyle/>
          <a:p>
            <a:r>
              <a:rPr lang="en-US" dirty="0"/>
              <a:t>BOCM</a:t>
            </a:r>
          </a:p>
        </p:txBody>
      </p:sp>
      <p:sp>
        <p:nvSpPr>
          <p:cNvPr id="30" name="Date Placeholder 29">
            <a:extLst>
              <a:ext uri="{FF2B5EF4-FFF2-40B4-BE49-F238E27FC236}">
                <a16:creationId xmlns:a16="http://schemas.microsoft.com/office/drawing/2014/main" id="{E227DBC0-C280-AC5C-C7A8-FF8D56C9DFE5}"/>
              </a:ext>
            </a:extLst>
          </p:cNvPr>
          <p:cNvSpPr>
            <a:spLocks noGrp="1"/>
          </p:cNvSpPr>
          <p:nvPr>
            <p:ph type="dt" sz="half" idx="10"/>
          </p:nvPr>
        </p:nvSpPr>
        <p:spPr/>
        <p:txBody>
          <a:bodyPr/>
          <a:lstStyle/>
          <a:p>
            <a:r>
              <a:rPr lang="en-US" dirty="0"/>
              <a:t>2024</a:t>
            </a:r>
          </a:p>
        </p:txBody>
      </p:sp>
      <p:pic>
        <p:nvPicPr>
          <p:cNvPr id="10" name="Picture 9">
            <a:extLst>
              <a:ext uri="{FF2B5EF4-FFF2-40B4-BE49-F238E27FC236}">
                <a16:creationId xmlns:a16="http://schemas.microsoft.com/office/drawing/2014/main" id="{7C3CF6F9-FFA9-EAA2-47C9-DB392AA50F11}"/>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838200" y="2110549"/>
            <a:ext cx="9278645" cy="3972479"/>
          </a:xfrm>
          <a:prstGeom prst="rect">
            <a:avLst/>
          </a:prstGeom>
        </p:spPr>
      </p:pic>
      <p:pic>
        <p:nvPicPr>
          <p:cNvPr id="4" name="Graphic 3" descr="Internet Banking outline">
            <a:extLst>
              <a:ext uri="{FF2B5EF4-FFF2-40B4-BE49-F238E27FC236}">
                <a16:creationId xmlns:a16="http://schemas.microsoft.com/office/drawing/2014/main" id="{148BBD51-9F8B-D3BC-AF96-04722157A8D6}"/>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7011" y="963935"/>
            <a:ext cx="464706" cy="464706"/>
          </a:xfrm>
          <a:prstGeom prst="rect">
            <a:avLst/>
          </a:prstGeom>
        </p:spPr>
      </p:pic>
    </p:spTree>
    <p:extLst>
      <p:ext uri="{BB962C8B-B14F-4D97-AF65-F5344CB8AC3E}">
        <p14:creationId xmlns:p14="http://schemas.microsoft.com/office/powerpoint/2010/main" val="30952453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15574">
            <a:alpha val="14000"/>
          </a:srgbClr>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F6895C4-A890-E582-5774-FE8CF93DE02B}"/>
              </a:ext>
            </a:extLst>
          </p:cNvPr>
          <p:cNvSpPr>
            <a:spLocks noGrp="1"/>
          </p:cNvSpPr>
          <p:nvPr>
            <p:ph type="sldNum" sz="quarter" idx="12"/>
          </p:nvPr>
        </p:nvSpPr>
        <p:spPr/>
        <p:txBody>
          <a:bodyPr/>
          <a:lstStyle/>
          <a:p>
            <a:fld id="{8D0AFDD5-844D-364D-8AEC-50CF4D36D55D}" type="slidenum">
              <a:rPr lang="en-US" noProof="0" smtClean="0"/>
              <a:t>32</a:t>
            </a:fld>
            <a:endParaRPr lang="en-US" noProof="0"/>
          </a:p>
        </p:txBody>
      </p:sp>
      <p:sp>
        <p:nvSpPr>
          <p:cNvPr id="4" name="Date Placeholder 3">
            <a:extLst>
              <a:ext uri="{FF2B5EF4-FFF2-40B4-BE49-F238E27FC236}">
                <a16:creationId xmlns:a16="http://schemas.microsoft.com/office/drawing/2014/main" id="{02D93E8E-77D0-CD04-9D84-51187B6E700A}"/>
              </a:ext>
            </a:extLst>
          </p:cNvPr>
          <p:cNvSpPr>
            <a:spLocks noGrp="1"/>
          </p:cNvSpPr>
          <p:nvPr>
            <p:ph type="dt" sz="half" idx="10"/>
          </p:nvPr>
        </p:nvSpPr>
        <p:spPr/>
        <p:txBody>
          <a:bodyPr/>
          <a:lstStyle/>
          <a:p>
            <a:r>
              <a:rPr lang="en-US" noProof="0"/>
              <a:t>20XX</a:t>
            </a:r>
          </a:p>
        </p:txBody>
      </p:sp>
      <p:pic>
        <p:nvPicPr>
          <p:cNvPr id="7" name="Picture 6" descr="A hexagon with movie items around it&#10;&#10;Description automatically generated">
            <a:extLst>
              <a:ext uri="{FF2B5EF4-FFF2-40B4-BE49-F238E27FC236}">
                <a16:creationId xmlns:a16="http://schemas.microsoft.com/office/drawing/2014/main" id="{8DC47734-91BA-3765-6545-141CA4C98E9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83348" y="3683347"/>
            <a:ext cx="2593847" cy="2244974"/>
          </a:xfrm>
          <a:prstGeom prst="rect">
            <a:avLst/>
          </a:prstGeom>
        </p:spPr>
      </p:pic>
      <p:pic>
        <p:nvPicPr>
          <p:cNvPr id="9" name="Picture 8" descr="A hexagon with wood pieces and leaves&#10;&#10;Description automatically generated">
            <a:extLst>
              <a:ext uri="{FF2B5EF4-FFF2-40B4-BE49-F238E27FC236}">
                <a16:creationId xmlns:a16="http://schemas.microsoft.com/office/drawing/2014/main" id="{8337362D-60DC-8E21-FDCB-208C9989938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55764" y="166117"/>
            <a:ext cx="2592259" cy="2247489"/>
          </a:xfrm>
          <a:prstGeom prst="rect">
            <a:avLst/>
          </a:prstGeom>
        </p:spPr>
      </p:pic>
      <p:pic>
        <p:nvPicPr>
          <p:cNvPr id="11" name="Picture 10" descr="A hexagon with a pattern of maple syrup&#10;&#10;Description automatically generated">
            <a:extLst>
              <a:ext uri="{FF2B5EF4-FFF2-40B4-BE49-F238E27FC236}">
                <a16:creationId xmlns:a16="http://schemas.microsoft.com/office/drawing/2014/main" id="{177EE756-EF75-87F1-01FD-8C10DD1C0C5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24452" y="1027141"/>
            <a:ext cx="2597496" cy="2250730"/>
          </a:xfrm>
          <a:prstGeom prst="rect">
            <a:avLst/>
          </a:prstGeom>
        </p:spPr>
      </p:pic>
      <p:pic>
        <p:nvPicPr>
          <p:cNvPr id="13" name="Picture 12" descr="A hexagon with a white background with black text and red containers&#10;&#10;Description automatically generated">
            <a:extLst>
              <a:ext uri="{FF2B5EF4-FFF2-40B4-BE49-F238E27FC236}">
                <a16:creationId xmlns:a16="http://schemas.microsoft.com/office/drawing/2014/main" id="{B4B762C1-CE41-AE15-11C1-58AAE418739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927938" y="3608708"/>
            <a:ext cx="2604544" cy="2252930"/>
          </a:xfrm>
          <a:prstGeom prst="rect">
            <a:avLst/>
          </a:prstGeom>
        </p:spPr>
      </p:pic>
      <p:pic>
        <p:nvPicPr>
          <p:cNvPr id="15" name="Picture 14" descr="A hexagon with a pattern of brown fruit and green leaves&#10;&#10;Description automatically generated">
            <a:extLst>
              <a:ext uri="{FF2B5EF4-FFF2-40B4-BE49-F238E27FC236}">
                <a16:creationId xmlns:a16="http://schemas.microsoft.com/office/drawing/2014/main" id="{EA743ADD-1292-501F-9281-CCC23049842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618733" y="2790685"/>
            <a:ext cx="2593006" cy="2248136"/>
          </a:xfrm>
          <a:prstGeom prst="rect">
            <a:avLst/>
          </a:prstGeom>
        </p:spPr>
      </p:pic>
      <p:pic>
        <p:nvPicPr>
          <p:cNvPr id="17" name="Picture 16" descr="A hexagon with shopping bags and credit cards&#10;&#10;Description automatically generated">
            <a:extLst>
              <a:ext uri="{FF2B5EF4-FFF2-40B4-BE49-F238E27FC236}">
                <a16:creationId xmlns:a16="http://schemas.microsoft.com/office/drawing/2014/main" id="{4D83D607-3B0B-F043-97F6-4D1E1C10F13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305963" y="1985472"/>
            <a:ext cx="2593099" cy="2252107"/>
          </a:xfrm>
          <a:prstGeom prst="rect">
            <a:avLst/>
          </a:prstGeom>
        </p:spPr>
      </p:pic>
      <p:pic>
        <p:nvPicPr>
          <p:cNvPr id="19" name="Picture 18" descr="A hexagon with planes and camera and compasses&#10;&#10;Description automatically generated">
            <a:extLst>
              <a:ext uri="{FF2B5EF4-FFF2-40B4-BE49-F238E27FC236}">
                <a16:creationId xmlns:a16="http://schemas.microsoft.com/office/drawing/2014/main" id="{04EDE781-C32A-21A6-E03F-1C943419D303}"/>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66028" y="294731"/>
            <a:ext cx="2595343" cy="2244972"/>
          </a:xfrm>
          <a:prstGeom prst="rect">
            <a:avLst/>
          </a:prstGeom>
        </p:spPr>
      </p:pic>
      <p:pic>
        <p:nvPicPr>
          <p:cNvPr id="21" name="Picture 20" descr="A hexagon with cars in a circle&#10;&#10;Description automatically generated">
            <a:extLst>
              <a:ext uri="{FF2B5EF4-FFF2-40B4-BE49-F238E27FC236}">
                <a16:creationId xmlns:a16="http://schemas.microsoft.com/office/drawing/2014/main" id="{324C609F-E8B3-315A-6F1B-3B18130D91AF}"/>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8967885" y="2034076"/>
            <a:ext cx="2593473" cy="2253728"/>
          </a:xfrm>
          <a:prstGeom prst="rect">
            <a:avLst/>
          </a:prstGeom>
        </p:spPr>
      </p:pic>
      <p:sp>
        <p:nvSpPr>
          <p:cNvPr id="22" name="Footer Placeholder 13">
            <a:extLst>
              <a:ext uri="{FF2B5EF4-FFF2-40B4-BE49-F238E27FC236}">
                <a16:creationId xmlns:a16="http://schemas.microsoft.com/office/drawing/2014/main" id="{94E58C17-6B94-B382-5279-D1A8F26AF900}"/>
              </a:ext>
            </a:extLst>
          </p:cNvPr>
          <p:cNvSpPr>
            <a:spLocks noGrp="1"/>
          </p:cNvSpPr>
          <p:nvPr>
            <p:ph type="ftr" sz="quarter" idx="11"/>
          </p:nvPr>
        </p:nvSpPr>
        <p:spPr>
          <a:xfrm>
            <a:off x="5364480" y="6400904"/>
            <a:ext cx="1463040" cy="246888"/>
          </a:xfrm>
        </p:spPr>
        <p:txBody>
          <a:bodyPr/>
          <a:lstStyle/>
          <a:p>
            <a:r>
              <a:rPr lang="en-US" dirty="0"/>
              <a:t>BOCM </a:t>
            </a:r>
            <a:endParaRPr lang="en-US" noProof="0" dirty="0"/>
          </a:p>
        </p:txBody>
      </p:sp>
    </p:spTree>
    <p:extLst>
      <p:ext uri="{BB962C8B-B14F-4D97-AF65-F5344CB8AC3E}">
        <p14:creationId xmlns:p14="http://schemas.microsoft.com/office/powerpoint/2010/main" val="1728302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15574">
            <a:alpha val="16000"/>
          </a:srgbClr>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5A3C8FE-04FC-D164-542E-0A6A531454C3}"/>
              </a:ext>
            </a:extLst>
          </p:cNvPr>
          <p:cNvSpPr>
            <a:spLocks noGrp="1"/>
          </p:cNvSpPr>
          <p:nvPr>
            <p:ph type="sldNum" sz="quarter" idx="12"/>
          </p:nvPr>
        </p:nvSpPr>
        <p:spPr/>
        <p:txBody>
          <a:bodyPr/>
          <a:lstStyle/>
          <a:p>
            <a:fld id="{8D0AFDD5-844D-364D-8AEC-50CF4D36D55D}" type="slidenum">
              <a:rPr lang="en-US" noProof="0" smtClean="0"/>
              <a:t>33</a:t>
            </a:fld>
            <a:endParaRPr lang="en-US" noProof="0"/>
          </a:p>
        </p:txBody>
      </p:sp>
      <p:sp>
        <p:nvSpPr>
          <p:cNvPr id="4" name="Date Placeholder 3">
            <a:extLst>
              <a:ext uri="{FF2B5EF4-FFF2-40B4-BE49-F238E27FC236}">
                <a16:creationId xmlns:a16="http://schemas.microsoft.com/office/drawing/2014/main" id="{7308E529-FAD8-C9EF-BA6C-080CDE93531C}"/>
              </a:ext>
            </a:extLst>
          </p:cNvPr>
          <p:cNvSpPr>
            <a:spLocks noGrp="1"/>
          </p:cNvSpPr>
          <p:nvPr>
            <p:ph type="dt" sz="half" idx="10"/>
          </p:nvPr>
        </p:nvSpPr>
        <p:spPr/>
        <p:txBody>
          <a:bodyPr/>
          <a:lstStyle/>
          <a:p>
            <a:r>
              <a:rPr lang="en-US" noProof="0"/>
              <a:t>20XX</a:t>
            </a:r>
          </a:p>
        </p:txBody>
      </p:sp>
      <p:pic>
        <p:nvPicPr>
          <p:cNvPr id="6" name="Picture 5" descr="A hexagon with a white background with black text and red containers&#10;&#10;Description automatically generated">
            <a:extLst>
              <a:ext uri="{FF2B5EF4-FFF2-40B4-BE49-F238E27FC236}">
                <a16:creationId xmlns:a16="http://schemas.microsoft.com/office/drawing/2014/main" id="{4726D92E-B707-A09F-BDAD-DEEF5850D8B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2116214"/>
            <a:ext cx="1894298" cy="1727371"/>
          </a:xfrm>
          <a:prstGeom prst="rect">
            <a:avLst/>
          </a:prstGeom>
        </p:spPr>
      </p:pic>
      <p:pic>
        <p:nvPicPr>
          <p:cNvPr id="7" name="Picture 6" descr="A hexagon with a pattern of maple syrup&#10;&#10;Description automatically generated">
            <a:extLst>
              <a:ext uri="{FF2B5EF4-FFF2-40B4-BE49-F238E27FC236}">
                <a16:creationId xmlns:a16="http://schemas.microsoft.com/office/drawing/2014/main" id="{ED1A72F5-0176-CCE1-066C-57F2AE6B013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31684" y="2125603"/>
            <a:ext cx="1894298" cy="1728731"/>
          </a:xfrm>
          <a:prstGeom prst="rect">
            <a:avLst/>
          </a:prstGeom>
        </p:spPr>
      </p:pic>
      <p:pic>
        <p:nvPicPr>
          <p:cNvPr id="8" name="Picture 7" descr="A hexagon with cars in a circle&#10;&#10;Description automatically generated">
            <a:extLst>
              <a:ext uri="{FF2B5EF4-FFF2-40B4-BE49-F238E27FC236}">
                <a16:creationId xmlns:a16="http://schemas.microsoft.com/office/drawing/2014/main" id="{889CE5F3-ACB7-8F4F-540B-ACC67315E8A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348151" y="3017463"/>
            <a:ext cx="1889159" cy="1730087"/>
          </a:xfrm>
          <a:prstGeom prst="rect">
            <a:avLst/>
          </a:prstGeom>
        </p:spPr>
      </p:pic>
      <p:pic>
        <p:nvPicPr>
          <p:cNvPr id="9" name="Picture 8" descr="A hexagon with shopping bags and credit cards&#10;&#10;Description automatically generated">
            <a:extLst>
              <a:ext uri="{FF2B5EF4-FFF2-40B4-BE49-F238E27FC236}">
                <a16:creationId xmlns:a16="http://schemas.microsoft.com/office/drawing/2014/main" id="{46A0F98C-A9EB-CF3E-0B10-D74530BA5CE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444269" y="3017463"/>
            <a:ext cx="1893013" cy="1730087"/>
          </a:xfrm>
          <a:prstGeom prst="rect">
            <a:avLst/>
          </a:prstGeom>
        </p:spPr>
      </p:pic>
      <p:pic>
        <p:nvPicPr>
          <p:cNvPr id="10" name="Picture 9" descr="A hexagon with a pattern of brown fruit and green leaves&#10;&#10;Description automatically generated">
            <a:extLst>
              <a:ext uri="{FF2B5EF4-FFF2-40B4-BE49-F238E27FC236}">
                <a16:creationId xmlns:a16="http://schemas.microsoft.com/office/drawing/2014/main" id="{C89E50CC-C178-4313-D0D2-922D018BD0F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177526" y="3017463"/>
            <a:ext cx="1895580" cy="1730087"/>
          </a:xfrm>
          <a:prstGeom prst="rect">
            <a:avLst/>
          </a:prstGeom>
        </p:spPr>
      </p:pic>
      <p:pic>
        <p:nvPicPr>
          <p:cNvPr id="11" name="Picture 10" descr="A hexagon with planes and camera and compasses&#10;&#10;Description automatically generated">
            <a:extLst>
              <a:ext uri="{FF2B5EF4-FFF2-40B4-BE49-F238E27FC236}">
                <a16:creationId xmlns:a16="http://schemas.microsoft.com/office/drawing/2014/main" id="{D78B4230-F0DF-A25D-2670-EB394210AC6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788524" y="2110450"/>
            <a:ext cx="1894298" cy="1726015"/>
          </a:xfrm>
          <a:prstGeom prst="rect">
            <a:avLst/>
          </a:prstGeom>
        </p:spPr>
      </p:pic>
      <p:pic>
        <p:nvPicPr>
          <p:cNvPr id="12" name="Picture 11" descr="A hexagon with movie items around it&#10;&#10;Description automatically generated">
            <a:extLst>
              <a:ext uri="{FF2B5EF4-FFF2-40B4-BE49-F238E27FC236}">
                <a16:creationId xmlns:a16="http://schemas.microsoft.com/office/drawing/2014/main" id="{89CB6752-BC6C-EE32-BE59-F50D57F4A366}"/>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248179" y="2998963"/>
            <a:ext cx="1894298" cy="1726015"/>
          </a:xfrm>
          <a:prstGeom prst="rect">
            <a:avLst/>
          </a:prstGeom>
        </p:spPr>
      </p:pic>
      <p:pic>
        <p:nvPicPr>
          <p:cNvPr id="13" name="Picture 12" descr="A hexagon with wood pieces and leaves&#10;&#10;Description automatically generated">
            <a:extLst>
              <a:ext uri="{FF2B5EF4-FFF2-40B4-BE49-F238E27FC236}">
                <a16:creationId xmlns:a16="http://schemas.microsoft.com/office/drawing/2014/main" id="{9903B83F-AD26-2500-CA6A-4C0ADB90A82F}"/>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2905167" y="2117570"/>
            <a:ext cx="1889161" cy="1726015"/>
          </a:xfrm>
          <a:prstGeom prst="rect">
            <a:avLst/>
          </a:prstGeom>
        </p:spPr>
      </p:pic>
      <p:sp>
        <p:nvSpPr>
          <p:cNvPr id="16" name="Title 1">
            <a:extLst>
              <a:ext uri="{FF2B5EF4-FFF2-40B4-BE49-F238E27FC236}">
                <a16:creationId xmlns:a16="http://schemas.microsoft.com/office/drawing/2014/main" id="{C6BCA2AC-5761-D6BE-9CDA-A0208290DD29}"/>
              </a:ext>
            </a:extLst>
          </p:cNvPr>
          <p:cNvSpPr txBox="1">
            <a:spLocks/>
          </p:cNvSpPr>
          <p:nvPr/>
        </p:nvSpPr>
        <p:spPr>
          <a:xfrm>
            <a:off x="-997421" y="748594"/>
            <a:ext cx="13997627" cy="1162762"/>
          </a:xfrm>
          <a:prstGeom prst="rect">
            <a:avLst/>
          </a:prstGeom>
        </p:spPr>
        <p:txBody>
          <a:bodyPr vert="horz" lIns="91440" tIns="45720" rIns="91440" bIns="45720" rtlCol="0" anchor="t">
            <a:noAutofit/>
          </a:bodyPr>
          <a:lstStyle>
            <a:lvl1pPr algn="ctr" defTabSz="914400" rtl="0" eaLnBrk="1" latinLnBrk="0" hangingPunct="1">
              <a:lnSpc>
                <a:spcPct val="100000"/>
              </a:lnSpc>
              <a:spcBef>
                <a:spcPct val="0"/>
              </a:spcBef>
              <a:buNone/>
              <a:defRPr sz="6000" kern="1200">
                <a:solidFill>
                  <a:schemeClr val="tx1"/>
                </a:solidFill>
                <a:latin typeface="+mj-lt"/>
                <a:ea typeface="+mj-ea"/>
                <a:cs typeface="+mj-cs"/>
              </a:defRPr>
            </a:lvl1pPr>
          </a:lstStyle>
          <a:p>
            <a:r>
              <a:rPr lang="en-CA" sz="3000" dirty="0"/>
              <a:t>Can you sort the industry hexagons by total GDP contribution? </a:t>
            </a:r>
            <a:br>
              <a:rPr lang="en-CA" sz="3000" dirty="0"/>
            </a:br>
            <a:r>
              <a:rPr lang="en-CA" sz="3000" dirty="0"/>
              <a:t>(largest to smallest)</a:t>
            </a:r>
          </a:p>
        </p:txBody>
      </p:sp>
      <p:sp>
        <p:nvSpPr>
          <p:cNvPr id="18" name="Footer Placeholder 13">
            <a:extLst>
              <a:ext uri="{FF2B5EF4-FFF2-40B4-BE49-F238E27FC236}">
                <a16:creationId xmlns:a16="http://schemas.microsoft.com/office/drawing/2014/main" id="{FE262919-0292-108D-8EAF-FA4863D4C733}"/>
              </a:ext>
            </a:extLst>
          </p:cNvPr>
          <p:cNvSpPr>
            <a:spLocks noGrp="1"/>
          </p:cNvSpPr>
          <p:nvPr>
            <p:ph type="ftr" sz="quarter" idx="11"/>
          </p:nvPr>
        </p:nvSpPr>
        <p:spPr>
          <a:xfrm>
            <a:off x="5364480" y="6400904"/>
            <a:ext cx="1463040" cy="246888"/>
          </a:xfrm>
        </p:spPr>
        <p:txBody>
          <a:bodyPr/>
          <a:lstStyle/>
          <a:p>
            <a:r>
              <a:rPr lang="en-US" dirty="0"/>
              <a:t>BOCM </a:t>
            </a:r>
            <a:endParaRPr lang="en-US" noProof="0" dirty="0"/>
          </a:p>
        </p:txBody>
      </p:sp>
    </p:spTree>
    <p:extLst>
      <p:ext uri="{BB962C8B-B14F-4D97-AF65-F5344CB8AC3E}">
        <p14:creationId xmlns:p14="http://schemas.microsoft.com/office/powerpoint/2010/main" val="72174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circle(in)">
                                      <p:cBhvr>
                                        <p:cTn id="17" dur="20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ircle(in)">
                                      <p:cBhvr>
                                        <p:cTn id="22" dur="2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circle(in)">
                                      <p:cBhvr>
                                        <p:cTn id="27" dur="20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circle(in)">
                                      <p:cBhvr>
                                        <p:cTn id="32" dur="20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circle(in)">
                                      <p:cBhvr>
                                        <p:cTn id="37" dur="20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circle(in)">
                                      <p:cBhvr>
                                        <p:cTn id="4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15574">
            <a:alpha val="12000"/>
          </a:srgbClr>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5A3C8FE-04FC-D164-542E-0A6A531454C3}"/>
              </a:ext>
            </a:extLst>
          </p:cNvPr>
          <p:cNvSpPr>
            <a:spLocks noGrp="1"/>
          </p:cNvSpPr>
          <p:nvPr>
            <p:ph type="sldNum" sz="quarter" idx="12"/>
          </p:nvPr>
        </p:nvSpPr>
        <p:spPr/>
        <p:txBody>
          <a:bodyPr/>
          <a:lstStyle/>
          <a:p>
            <a:fld id="{8D0AFDD5-844D-364D-8AEC-50CF4D36D55D}" type="slidenum">
              <a:rPr lang="en-US" noProof="0" smtClean="0"/>
              <a:t>34</a:t>
            </a:fld>
            <a:endParaRPr lang="en-US" noProof="0"/>
          </a:p>
        </p:txBody>
      </p:sp>
      <p:sp>
        <p:nvSpPr>
          <p:cNvPr id="4" name="Date Placeholder 3">
            <a:extLst>
              <a:ext uri="{FF2B5EF4-FFF2-40B4-BE49-F238E27FC236}">
                <a16:creationId xmlns:a16="http://schemas.microsoft.com/office/drawing/2014/main" id="{7308E529-FAD8-C9EF-BA6C-080CDE93531C}"/>
              </a:ext>
            </a:extLst>
          </p:cNvPr>
          <p:cNvSpPr>
            <a:spLocks noGrp="1"/>
          </p:cNvSpPr>
          <p:nvPr>
            <p:ph type="dt" sz="half" idx="10"/>
          </p:nvPr>
        </p:nvSpPr>
        <p:spPr/>
        <p:txBody>
          <a:bodyPr/>
          <a:lstStyle/>
          <a:p>
            <a:r>
              <a:rPr lang="en-US" noProof="0"/>
              <a:t>20XX</a:t>
            </a:r>
          </a:p>
        </p:txBody>
      </p:sp>
      <p:sp>
        <p:nvSpPr>
          <p:cNvPr id="16" name="Title 1">
            <a:extLst>
              <a:ext uri="{FF2B5EF4-FFF2-40B4-BE49-F238E27FC236}">
                <a16:creationId xmlns:a16="http://schemas.microsoft.com/office/drawing/2014/main" id="{C6BCA2AC-5761-D6BE-9CDA-A0208290DD29}"/>
              </a:ext>
            </a:extLst>
          </p:cNvPr>
          <p:cNvSpPr txBox="1">
            <a:spLocks/>
          </p:cNvSpPr>
          <p:nvPr/>
        </p:nvSpPr>
        <p:spPr>
          <a:xfrm>
            <a:off x="-761504" y="428143"/>
            <a:ext cx="13997627" cy="1162762"/>
          </a:xfrm>
          <a:prstGeom prst="rect">
            <a:avLst/>
          </a:prstGeom>
        </p:spPr>
        <p:txBody>
          <a:bodyPr vert="horz" lIns="91440" tIns="45720" rIns="91440" bIns="45720" rtlCol="0" anchor="t">
            <a:noAutofit/>
          </a:bodyPr>
          <a:lstStyle>
            <a:lvl1pPr algn="ctr" defTabSz="914400" rtl="0" eaLnBrk="1" latinLnBrk="0" hangingPunct="1">
              <a:lnSpc>
                <a:spcPct val="100000"/>
              </a:lnSpc>
              <a:spcBef>
                <a:spcPct val="0"/>
              </a:spcBef>
              <a:buNone/>
              <a:defRPr sz="6000" kern="1200">
                <a:solidFill>
                  <a:schemeClr val="tx1"/>
                </a:solidFill>
                <a:latin typeface="+mj-lt"/>
                <a:ea typeface="+mj-ea"/>
                <a:cs typeface="+mj-cs"/>
              </a:defRPr>
            </a:lvl1pPr>
          </a:lstStyle>
          <a:p>
            <a:r>
              <a:rPr lang="en-CA" sz="3000" dirty="0"/>
              <a:t>Can you sort the industry hexagons by total </a:t>
            </a:r>
          </a:p>
          <a:p>
            <a:r>
              <a:rPr lang="en-CA" sz="3000" dirty="0"/>
              <a:t>number of employees? </a:t>
            </a:r>
            <a:br>
              <a:rPr lang="en-CA" sz="3000" dirty="0"/>
            </a:br>
            <a:r>
              <a:rPr lang="en-CA" sz="3000" dirty="0"/>
              <a:t>(largest to smallest)</a:t>
            </a:r>
          </a:p>
        </p:txBody>
      </p:sp>
      <p:pic>
        <p:nvPicPr>
          <p:cNvPr id="14" name="Picture 13" descr="A hexagon with a pattern of maple syrup&#10;&#10;Description automatically generated">
            <a:extLst>
              <a:ext uri="{FF2B5EF4-FFF2-40B4-BE49-F238E27FC236}">
                <a16:creationId xmlns:a16="http://schemas.microsoft.com/office/drawing/2014/main" id="{8B75A393-56E3-1BD5-26EA-19B9A6B401D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779145" y="2681227"/>
            <a:ext cx="1846173" cy="1593340"/>
          </a:xfrm>
          <a:prstGeom prst="rect">
            <a:avLst/>
          </a:prstGeom>
        </p:spPr>
      </p:pic>
      <p:pic>
        <p:nvPicPr>
          <p:cNvPr id="15" name="Picture 14" descr="A hexagon with a pattern of brown fruit and green leaves&#10;&#10;Description automatically generated">
            <a:extLst>
              <a:ext uri="{FF2B5EF4-FFF2-40B4-BE49-F238E27FC236}">
                <a16:creationId xmlns:a16="http://schemas.microsoft.com/office/drawing/2014/main" id="{6E3F399B-F60E-80FE-41F4-2768E17BF14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219776" y="3477897"/>
            <a:ext cx="1847422" cy="1594590"/>
          </a:xfrm>
          <a:prstGeom prst="rect">
            <a:avLst/>
          </a:prstGeom>
        </p:spPr>
      </p:pic>
      <p:pic>
        <p:nvPicPr>
          <p:cNvPr id="17" name="Picture 16" descr="A hexagon with movie items around it&#10;&#10;Description automatically generated">
            <a:extLst>
              <a:ext uri="{FF2B5EF4-FFF2-40B4-BE49-F238E27FC236}">
                <a16:creationId xmlns:a16="http://schemas.microsoft.com/office/drawing/2014/main" id="{BF40B1DB-5434-DBD9-8D3C-FFBD6FD45F5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011616" y="2652906"/>
            <a:ext cx="1846173" cy="1590837"/>
          </a:xfrm>
          <a:prstGeom prst="rect">
            <a:avLst/>
          </a:prstGeom>
        </p:spPr>
      </p:pic>
      <p:pic>
        <p:nvPicPr>
          <p:cNvPr id="18" name="Picture 17" descr="A hexagon with a white background with black text and red containers&#10;&#10;Description automatically generated">
            <a:extLst>
              <a:ext uri="{FF2B5EF4-FFF2-40B4-BE49-F238E27FC236}">
                <a16:creationId xmlns:a16="http://schemas.microsoft.com/office/drawing/2014/main" id="{9A43A9B3-1CF6-64E3-2D23-E596737FE1F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452246" y="3478523"/>
            <a:ext cx="1846173" cy="1592087"/>
          </a:xfrm>
          <a:prstGeom prst="rect">
            <a:avLst/>
          </a:prstGeom>
        </p:spPr>
      </p:pic>
      <p:pic>
        <p:nvPicPr>
          <p:cNvPr id="19" name="Picture 18" descr="A hexagon with cars in a circle&#10;&#10;Description automatically generated">
            <a:extLst>
              <a:ext uri="{FF2B5EF4-FFF2-40B4-BE49-F238E27FC236}">
                <a16:creationId xmlns:a16="http://schemas.microsoft.com/office/drawing/2014/main" id="{78BB97DB-3DC9-CA22-B43B-643BB6F69A7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897885" y="2681853"/>
            <a:ext cx="1841164" cy="1594590"/>
          </a:xfrm>
          <a:prstGeom prst="rect">
            <a:avLst/>
          </a:prstGeom>
        </p:spPr>
      </p:pic>
      <p:pic>
        <p:nvPicPr>
          <p:cNvPr id="20" name="Picture 19" descr="A hexagon with shopping bags and credit cards&#10;&#10;Description automatically generated">
            <a:extLst>
              <a:ext uri="{FF2B5EF4-FFF2-40B4-BE49-F238E27FC236}">
                <a16:creationId xmlns:a16="http://schemas.microsoft.com/office/drawing/2014/main" id="{D793D171-98B9-FE8A-5268-253054525766}"/>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24801" y="2652906"/>
            <a:ext cx="1844920" cy="1594590"/>
          </a:xfrm>
          <a:prstGeom prst="rect">
            <a:avLst/>
          </a:prstGeom>
        </p:spPr>
      </p:pic>
      <p:pic>
        <p:nvPicPr>
          <p:cNvPr id="21" name="Picture 20" descr="A hexagon with planes and camera and compasses&#10;&#10;Description automatically generated">
            <a:extLst>
              <a:ext uri="{FF2B5EF4-FFF2-40B4-BE49-F238E27FC236}">
                <a16:creationId xmlns:a16="http://schemas.microsoft.com/office/drawing/2014/main" id="{8F173B75-F823-AB0B-485C-1C0190540A99}"/>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564179" y="3479775"/>
            <a:ext cx="1846173" cy="1590837"/>
          </a:xfrm>
          <a:prstGeom prst="rect">
            <a:avLst/>
          </a:prstGeom>
        </p:spPr>
      </p:pic>
      <p:pic>
        <p:nvPicPr>
          <p:cNvPr id="22" name="Picture 21" descr="A hexagon with wood pieces and leaves&#10;&#10;Description automatically generated">
            <a:extLst>
              <a:ext uri="{FF2B5EF4-FFF2-40B4-BE49-F238E27FC236}">
                <a16:creationId xmlns:a16="http://schemas.microsoft.com/office/drawing/2014/main" id="{4D6794BC-68A6-DCBA-E8DD-FF4DD1FC5298}"/>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340841" y="3479773"/>
            <a:ext cx="1841166" cy="1590837"/>
          </a:xfrm>
          <a:prstGeom prst="rect">
            <a:avLst/>
          </a:prstGeom>
        </p:spPr>
      </p:pic>
      <p:sp>
        <p:nvSpPr>
          <p:cNvPr id="23" name="Footer Placeholder 13">
            <a:extLst>
              <a:ext uri="{FF2B5EF4-FFF2-40B4-BE49-F238E27FC236}">
                <a16:creationId xmlns:a16="http://schemas.microsoft.com/office/drawing/2014/main" id="{5763D884-19E0-5EAF-8E38-1307D42C7687}"/>
              </a:ext>
            </a:extLst>
          </p:cNvPr>
          <p:cNvSpPr>
            <a:spLocks noGrp="1"/>
          </p:cNvSpPr>
          <p:nvPr>
            <p:ph type="ftr" sz="quarter" idx="11"/>
          </p:nvPr>
        </p:nvSpPr>
        <p:spPr>
          <a:xfrm>
            <a:off x="5364480" y="6400904"/>
            <a:ext cx="1463040" cy="246888"/>
          </a:xfrm>
        </p:spPr>
        <p:txBody>
          <a:bodyPr/>
          <a:lstStyle/>
          <a:p>
            <a:r>
              <a:rPr lang="en-US" dirty="0"/>
              <a:t>BOCM </a:t>
            </a:r>
            <a:endParaRPr lang="en-US" noProof="0" dirty="0"/>
          </a:p>
        </p:txBody>
      </p:sp>
    </p:spTree>
    <p:extLst>
      <p:ext uri="{BB962C8B-B14F-4D97-AF65-F5344CB8AC3E}">
        <p14:creationId xmlns:p14="http://schemas.microsoft.com/office/powerpoint/2010/main" val="407016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arn(inVertical)">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arn(inVertical)">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arn(inVertical)">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barn(inVertical)">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barn(inVertical)">
                                      <p:cBhvr>
                                        <p:cTn id="32" dur="5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barn(inVertical)">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barn(inVertical)">
                                      <p:cBhvr>
                                        <p:cTn id="4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853B672-C20A-014B-5C14-8C2444D4BAF5}"/>
              </a:ext>
            </a:extLst>
          </p:cNvPr>
          <p:cNvSpPr>
            <a:spLocks noGrp="1"/>
          </p:cNvSpPr>
          <p:nvPr>
            <p:ph type="sldNum" sz="quarter" idx="12"/>
          </p:nvPr>
        </p:nvSpPr>
        <p:spPr/>
        <p:txBody>
          <a:bodyPr/>
          <a:lstStyle/>
          <a:p>
            <a:fld id="{8D0AFDD5-844D-364D-8AEC-50CF4D36D55D}" type="slidenum">
              <a:rPr lang="en-US" noProof="0" smtClean="0"/>
              <a:t>35</a:t>
            </a:fld>
            <a:endParaRPr lang="en-US" noProof="0"/>
          </a:p>
        </p:txBody>
      </p:sp>
      <p:sp>
        <p:nvSpPr>
          <p:cNvPr id="4" name="Date Placeholder 3">
            <a:extLst>
              <a:ext uri="{FF2B5EF4-FFF2-40B4-BE49-F238E27FC236}">
                <a16:creationId xmlns:a16="http://schemas.microsoft.com/office/drawing/2014/main" id="{CE93A80D-5E35-0FEE-BE9F-1656BF9C5F88}"/>
              </a:ext>
            </a:extLst>
          </p:cNvPr>
          <p:cNvSpPr>
            <a:spLocks noGrp="1"/>
          </p:cNvSpPr>
          <p:nvPr>
            <p:ph type="dt" sz="half" idx="10"/>
          </p:nvPr>
        </p:nvSpPr>
        <p:spPr/>
        <p:txBody>
          <a:bodyPr/>
          <a:lstStyle/>
          <a:p>
            <a:r>
              <a:rPr lang="en-US" noProof="0"/>
              <a:t>20XX</a:t>
            </a:r>
          </a:p>
        </p:txBody>
      </p:sp>
      <p:sp>
        <p:nvSpPr>
          <p:cNvPr id="5" name="Title 1">
            <a:extLst>
              <a:ext uri="{FF2B5EF4-FFF2-40B4-BE49-F238E27FC236}">
                <a16:creationId xmlns:a16="http://schemas.microsoft.com/office/drawing/2014/main" id="{27729854-9D3C-6431-4D80-FD8D9BBC1CD7}"/>
              </a:ext>
            </a:extLst>
          </p:cNvPr>
          <p:cNvSpPr txBox="1">
            <a:spLocks/>
          </p:cNvSpPr>
          <p:nvPr/>
        </p:nvSpPr>
        <p:spPr>
          <a:xfrm>
            <a:off x="-245825" y="451905"/>
            <a:ext cx="11515050" cy="1709928"/>
          </a:xfrm>
          <a:prstGeom prst="rect">
            <a:avLst/>
          </a:prstGeom>
        </p:spPr>
        <p:txBody>
          <a:bodyPr/>
          <a:lstStyle>
            <a:lvl1pPr algn="ctr" defTabSz="914400" rtl="0" eaLnBrk="1" latinLnBrk="0" hangingPunct="1">
              <a:lnSpc>
                <a:spcPct val="100000"/>
              </a:lnSpc>
              <a:spcBef>
                <a:spcPct val="0"/>
              </a:spcBef>
              <a:buNone/>
              <a:defRPr sz="6000" kern="1200">
                <a:solidFill>
                  <a:schemeClr val="tx1"/>
                </a:solidFill>
                <a:latin typeface="+mj-lt"/>
                <a:ea typeface="+mj-ea"/>
                <a:cs typeface="+mj-cs"/>
              </a:defRPr>
            </a:lvl1pPr>
          </a:lstStyle>
          <a:p>
            <a:r>
              <a:rPr lang="fr-CA" sz="5500" dirty="0" err="1"/>
              <a:t>Connecting</a:t>
            </a:r>
            <a:r>
              <a:rPr lang="fr-CA" sz="5500" dirty="0"/>
              <a:t> industries </a:t>
            </a:r>
            <a:r>
              <a:rPr lang="fr-CA" sz="5500" dirty="0" err="1"/>
              <a:t>worksheet</a:t>
            </a:r>
            <a:endParaRPr lang="en-CA" sz="5500" dirty="0"/>
          </a:p>
        </p:txBody>
      </p:sp>
      <p:pic>
        <p:nvPicPr>
          <p:cNvPr id="8" name="Picture 7" descr="A hexagon diagram of various tools&#10;&#10;Description automatically generated">
            <a:extLst>
              <a:ext uri="{FF2B5EF4-FFF2-40B4-BE49-F238E27FC236}">
                <a16:creationId xmlns:a16="http://schemas.microsoft.com/office/drawing/2014/main" id="{48824FAD-B58A-9D76-A69A-3CBBCDB0080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235240" y="1643530"/>
            <a:ext cx="6918285" cy="4476815"/>
          </a:xfrm>
          <a:prstGeom prst="rect">
            <a:avLst/>
          </a:prstGeom>
          <a:ln w="19050">
            <a:solidFill>
              <a:schemeClr val="tx1"/>
            </a:solidFill>
          </a:ln>
        </p:spPr>
      </p:pic>
      <p:sp>
        <p:nvSpPr>
          <p:cNvPr id="9" name="Footer Placeholder 13">
            <a:extLst>
              <a:ext uri="{FF2B5EF4-FFF2-40B4-BE49-F238E27FC236}">
                <a16:creationId xmlns:a16="http://schemas.microsoft.com/office/drawing/2014/main" id="{425B6B8D-E10C-EB07-633F-C2D9C66146C7}"/>
              </a:ext>
            </a:extLst>
          </p:cNvPr>
          <p:cNvSpPr>
            <a:spLocks noGrp="1"/>
          </p:cNvSpPr>
          <p:nvPr>
            <p:ph type="ftr" sz="quarter" idx="11"/>
          </p:nvPr>
        </p:nvSpPr>
        <p:spPr>
          <a:xfrm>
            <a:off x="5364480" y="6400904"/>
            <a:ext cx="1463040" cy="246888"/>
          </a:xfrm>
        </p:spPr>
        <p:txBody>
          <a:bodyPr/>
          <a:lstStyle/>
          <a:p>
            <a:r>
              <a:rPr lang="en-US" dirty="0"/>
              <a:t>BOCM </a:t>
            </a:r>
            <a:endParaRPr lang="en-US" noProof="0" dirty="0"/>
          </a:p>
        </p:txBody>
      </p:sp>
    </p:spTree>
    <p:extLst>
      <p:ext uri="{BB962C8B-B14F-4D97-AF65-F5344CB8AC3E}">
        <p14:creationId xmlns:p14="http://schemas.microsoft.com/office/powerpoint/2010/main" val="19704006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ECC4BF">
            <a:alpha val="44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0CAC6-3968-4D63-A855-09547BB06588}"/>
              </a:ext>
            </a:extLst>
          </p:cNvPr>
          <p:cNvSpPr>
            <a:spLocks noGrp="1"/>
          </p:cNvSpPr>
          <p:nvPr>
            <p:ph type="title"/>
          </p:nvPr>
        </p:nvSpPr>
        <p:spPr>
          <a:xfrm>
            <a:off x="0" y="607398"/>
            <a:ext cx="12074652" cy="1014984"/>
          </a:xfrm>
        </p:spPr>
        <p:txBody>
          <a:bodyPr/>
          <a:lstStyle/>
          <a:p>
            <a:r>
              <a:rPr lang="en-US" sz="5000" dirty="0"/>
              <a:t>Decoding Canadian economic data​</a:t>
            </a:r>
          </a:p>
        </p:txBody>
      </p:sp>
      <p:sp>
        <p:nvSpPr>
          <p:cNvPr id="3" name="Text Placeholder 2">
            <a:extLst>
              <a:ext uri="{FF2B5EF4-FFF2-40B4-BE49-F238E27FC236}">
                <a16:creationId xmlns:a16="http://schemas.microsoft.com/office/drawing/2014/main" id="{2629AC71-9ED4-FA59-D386-5BD9C585DC67}"/>
              </a:ext>
            </a:extLst>
          </p:cNvPr>
          <p:cNvSpPr>
            <a:spLocks noGrp="1"/>
          </p:cNvSpPr>
          <p:nvPr>
            <p:ph type="body" sz="quarter" idx="14"/>
          </p:nvPr>
        </p:nvSpPr>
        <p:spPr>
          <a:xfrm>
            <a:off x="577850" y="2114098"/>
            <a:ext cx="10934700" cy="4140568"/>
          </a:xfrm>
        </p:spPr>
        <p:txBody>
          <a:bodyPr/>
          <a:lstStyle/>
          <a:p>
            <a:endParaRPr lang="en-US" dirty="0"/>
          </a:p>
        </p:txBody>
      </p:sp>
      <p:sp>
        <p:nvSpPr>
          <p:cNvPr id="32" name="Slide Number Placeholder 31">
            <a:extLst>
              <a:ext uri="{FF2B5EF4-FFF2-40B4-BE49-F238E27FC236}">
                <a16:creationId xmlns:a16="http://schemas.microsoft.com/office/drawing/2014/main" id="{25633612-F774-0CAE-9E5C-D01184B43E6F}"/>
              </a:ext>
            </a:extLst>
          </p:cNvPr>
          <p:cNvSpPr>
            <a:spLocks noGrp="1"/>
          </p:cNvSpPr>
          <p:nvPr>
            <p:ph type="sldNum" sz="quarter" idx="12"/>
          </p:nvPr>
        </p:nvSpPr>
        <p:spPr/>
        <p:txBody>
          <a:bodyPr/>
          <a:lstStyle/>
          <a:p>
            <a:fld id="{8D0AFDD5-844D-364D-8AEC-50CF4D36D55D}" type="slidenum">
              <a:rPr lang="en-US" smtClean="0"/>
              <a:pPr/>
              <a:t>36</a:t>
            </a:fld>
            <a:endParaRPr lang="en-US" dirty="0"/>
          </a:p>
        </p:txBody>
      </p:sp>
      <p:sp>
        <p:nvSpPr>
          <p:cNvPr id="30" name="Date Placeholder 29">
            <a:extLst>
              <a:ext uri="{FF2B5EF4-FFF2-40B4-BE49-F238E27FC236}">
                <a16:creationId xmlns:a16="http://schemas.microsoft.com/office/drawing/2014/main" id="{E227DBC0-C280-AC5C-C7A8-FF8D56C9DFE5}"/>
              </a:ext>
            </a:extLst>
          </p:cNvPr>
          <p:cNvSpPr>
            <a:spLocks noGrp="1"/>
          </p:cNvSpPr>
          <p:nvPr>
            <p:ph type="dt" sz="half" idx="10"/>
          </p:nvPr>
        </p:nvSpPr>
        <p:spPr/>
        <p:txBody>
          <a:bodyPr/>
          <a:lstStyle/>
          <a:p>
            <a:r>
              <a:rPr lang="en-US" dirty="0"/>
              <a:t>20XX</a:t>
            </a:r>
          </a:p>
        </p:txBody>
      </p:sp>
      <p:pic>
        <p:nvPicPr>
          <p:cNvPr id="5" name="Picture 4">
            <a:extLst>
              <a:ext uri="{FF2B5EF4-FFF2-40B4-BE49-F238E27FC236}">
                <a16:creationId xmlns:a16="http://schemas.microsoft.com/office/drawing/2014/main" id="{32105998-BF5C-2713-EF6F-D63D000B5787}"/>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679450" y="2114098"/>
            <a:ext cx="7785100" cy="4099314"/>
          </a:xfrm>
          <a:prstGeom prst="rect">
            <a:avLst/>
          </a:prstGeom>
        </p:spPr>
      </p:pic>
      <p:sp>
        <p:nvSpPr>
          <p:cNvPr id="6" name="Footer Placeholder 13">
            <a:extLst>
              <a:ext uri="{FF2B5EF4-FFF2-40B4-BE49-F238E27FC236}">
                <a16:creationId xmlns:a16="http://schemas.microsoft.com/office/drawing/2014/main" id="{42EF5726-38FE-3DB9-FDF0-1DC41A182951}"/>
              </a:ext>
            </a:extLst>
          </p:cNvPr>
          <p:cNvSpPr>
            <a:spLocks noGrp="1"/>
          </p:cNvSpPr>
          <p:nvPr>
            <p:ph type="ftr" sz="quarter" idx="11"/>
          </p:nvPr>
        </p:nvSpPr>
        <p:spPr>
          <a:xfrm>
            <a:off x="5364480" y="6400904"/>
            <a:ext cx="1463040" cy="246888"/>
          </a:xfrm>
        </p:spPr>
        <p:txBody>
          <a:bodyPr/>
          <a:lstStyle/>
          <a:p>
            <a:r>
              <a:rPr lang="en-US" dirty="0"/>
              <a:t>BOCM </a:t>
            </a:r>
            <a:endParaRPr lang="en-US" noProof="0" dirty="0"/>
          </a:p>
        </p:txBody>
      </p:sp>
    </p:spTree>
    <p:extLst>
      <p:ext uri="{BB962C8B-B14F-4D97-AF65-F5344CB8AC3E}">
        <p14:creationId xmlns:p14="http://schemas.microsoft.com/office/powerpoint/2010/main" val="29017049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4">
            <a:lumMod val="9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2E2AF-F0BB-52FB-11AD-BAE525419ACE}"/>
              </a:ext>
            </a:extLst>
          </p:cNvPr>
          <p:cNvSpPr>
            <a:spLocks noGrp="1"/>
          </p:cNvSpPr>
          <p:nvPr>
            <p:ph type="ctrTitle"/>
          </p:nvPr>
        </p:nvSpPr>
        <p:spPr>
          <a:xfrm>
            <a:off x="920115" y="2486630"/>
            <a:ext cx="2899410" cy="1709928"/>
          </a:xfrm>
        </p:spPr>
        <p:txBody>
          <a:bodyPr/>
          <a:lstStyle/>
          <a:p>
            <a:r>
              <a:rPr lang="fr-CA" dirty="0"/>
              <a:t>Graph Part 1</a:t>
            </a:r>
            <a:endParaRPr lang="en-CA" dirty="0"/>
          </a:p>
        </p:txBody>
      </p:sp>
      <p:pic>
        <p:nvPicPr>
          <p:cNvPr id="6" name="Picture 5" descr="A diagram and chart with text&#10;&#10;Description automatically generated with medium confidence">
            <a:extLst>
              <a:ext uri="{FF2B5EF4-FFF2-40B4-BE49-F238E27FC236}">
                <a16:creationId xmlns:a16="http://schemas.microsoft.com/office/drawing/2014/main" id="{D7793B11-ADE6-92D5-6C38-D8F8AF02AB5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682712" y="1053913"/>
            <a:ext cx="7071014" cy="4575362"/>
          </a:xfrm>
          <a:prstGeom prst="rect">
            <a:avLst/>
          </a:prstGeom>
        </p:spPr>
      </p:pic>
    </p:spTree>
    <p:extLst>
      <p:ext uri="{BB962C8B-B14F-4D97-AF65-F5344CB8AC3E}">
        <p14:creationId xmlns:p14="http://schemas.microsoft.com/office/powerpoint/2010/main" val="38706911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2E2AF-F0BB-52FB-11AD-BAE525419ACE}"/>
              </a:ext>
            </a:extLst>
          </p:cNvPr>
          <p:cNvSpPr>
            <a:spLocks noGrp="1"/>
          </p:cNvSpPr>
          <p:nvPr>
            <p:ph type="ctrTitle"/>
          </p:nvPr>
        </p:nvSpPr>
        <p:spPr>
          <a:xfrm>
            <a:off x="920115" y="2486630"/>
            <a:ext cx="2899410" cy="1709928"/>
          </a:xfrm>
        </p:spPr>
        <p:txBody>
          <a:bodyPr/>
          <a:lstStyle/>
          <a:p>
            <a:r>
              <a:rPr lang="fr-CA" dirty="0"/>
              <a:t>Graph Part 2</a:t>
            </a:r>
            <a:endParaRPr lang="en-CA" dirty="0"/>
          </a:p>
        </p:txBody>
      </p:sp>
      <p:pic>
        <p:nvPicPr>
          <p:cNvPr id="6" name="Picture 5">
            <a:extLst>
              <a:ext uri="{FF2B5EF4-FFF2-40B4-BE49-F238E27FC236}">
                <a16:creationId xmlns:a16="http://schemas.microsoft.com/office/drawing/2014/main" id="{D7793B11-ADE6-92D5-6C38-D8F8AF02AB53}"/>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3682712" y="1053913"/>
            <a:ext cx="7071014" cy="4575362"/>
          </a:xfrm>
          <a:prstGeom prst="rect">
            <a:avLst/>
          </a:prstGeom>
        </p:spPr>
      </p:pic>
    </p:spTree>
    <p:extLst>
      <p:ext uri="{BB962C8B-B14F-4D97-AF65-F5344CB8AC3E}">
        <p14:creationId xmlns:p14="http://schemas.microsoft.com/office/powerpoint/2010/main" val="23212323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F582F-F3F4-8602-1CA2-643BA4C7E4CE}"/>
              </a:ext>
            </a:extLst>
          </p:cNvPr>
          <p:cNvSpPr>
            <a:spLocks noGrp="1"/>
          </p:cNvSpPr>
          <p:nvPr>
            <p:ph type="title"/>
          </p:nvPr>
        </p:nvSpPr>
        <p:spPr>
          <a:xfrm>
            <a:off x="1139615" y="568377"/>
            <a:ext cx="9912096" cy="1014984"/>
          </a:xfrm>
        </p:spPr>
        <p:txBody>
          <a:bodyPr/>
          <a:lstStyle/>
          <a:p>
            <a:r>
              <a:rPr lang="fr-CA" dirty="0"/>
              <a:t>More </a:t>
            </a:r>
            <a:r>
              <a:rPr lang="fr-CA" dirty="0" err="1"/>
              <a:t>examples</a:t>
            </a:r>
            <a:endParaRPr lang="en-CA" dirty="0"/>
          </a:p>
        </p:txBody>
      </p:sp>
      <p:sp>
        <p:nvSpPr>
          <p:cNvPr id="3" name="Slide Number Placeholder 2">
            <a:extLst>
              <a:ext uri="{FF2B5EF4-FFF2-40B4-BE49-F238E27FC236}">
                <a16:creationId xmlns:a16="http://schemas.microsoft.com/office/drawing/2014/main" id="{C13BAD51-3C3F-CADE-891E-628CF3899BB6}"/>
              </a:ext>
            </a:extLst>
          </p:cNvPr>
          <p:cNvSpPr>
            <a:spLocks noGrp="1"/>
          </p:cNvSpPr>
          <p:nvPr>
            <p:ph type="sldNum" sz="quarter" idx="12"/>
          </p:nvPr>
        </p:nvSpPr>
        <p:spPr/>
        <p:txBody>
          <a:bodyPr/>
          <a:lstStyle/>
          <a:p>
            <a:fld id="{8D0AFDD5-844D-364D-8AEC-50CF4D36D55D}" type="slidenum">
              <a:rPr lang="en-US" noProof="0" smtClean="0"/>
              <a:t>39</a:t>
            </a:fld>
            <a:endParaRPr lang="en-US" noProof="0"/>
          </a:p>
        </p:txBody>
      </p:sp>
      <p:sp>
        <p:nvSpPr>
          <p:cNvPr id="5" name="Date Placeholder 4">
            <a:extLst>
              <a:ext uri="{FF2B5EF4-FFF2-40B4-BE49-F238E27FC236}">
                <a16:creationId xmlns:a16="http://schemas.microsoft.com/office/drawing/2014/main" id="{2C9E8B59-CB7D-4382-6A78-01916C216FBA}"/>
              </a:ext>
            </a:extLst>
          </p:cNvPr>
          <p:cNvSpPr>
            <a:spLocks noGrp="1"/>
          </p:cNvSpPr>
          <p:nvPr>
            <p:ph type="dt" sz="half" idx="10"/>
          </p:nvPr>
        </p:nvSpPr>
        <p:spPr/>
        <p:txBody>
          <a:bodyPr/>
          <a:lstStyle/>
          <a:p>
            <a:r>
              <a:rPr lang="en-US" noProof="0"/>
              <a:t>20XX</a:t>
            </a:r>
          </a:p>
        </p:txBody>
      </p:sp>
      <p:pic>
        <p:nvPicPr>
          <p:cNvPr id="7" name="Picture 6" descr="A graph of gold bars&#10;&#10;Description automatically generated">
            <a:extLst>
              <a:ext uri="{FF2B5EF4-FFF2-40B4-BE49-F238E27FC236}">
                <a16:creationId xmlns:a16="http://schemas.microsoft.com/office/drawing/2014/main" id="{734E3490-081C-BB66-D02C-00F7FFD6EF0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845464" y="2273760"/>
            <a:ext cx="3554820" cy="2978070"/>
          </a:xfrm>
          <a:prstGeom prst="rect">
            <a:avLst/>
          </a:prstGeom>
          <a:ln w="19050">
            <a:solidFill>
              <a:schemeClr val="tx1"/>
            </a:solidFill>
          </a:ln>
        </p:spPr>
      </p:pic>
      <p:pic>
        <p:nvPicPr>
          <p:cNvPr id="9" name="Picture 8" descr="A diagram of a graph&#10;&#10;Description automatically generated with medium confidence">
            <a:extLst>
              <a:ext uri="{FF2B5EF4-FFF2-40B4-BE49-F238E27FC236}">
                <a16:creationId xmlns:a16="http://schemas.microsoft.com/office/drawing/2014/main" id="{16A47815-D917-0309-0A84-AED633A967C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229975" y="2273760"/>
            <a:ext cx="3206247" cy="2978070"/>
          </a:xfrm>
          <a:prstGeom prst="rect">
            <a:avLst/>
          </a:prstGeom>
          <a:ln w="19050">
            <a:solidFill>
              <a:schemeClr val="tx1"/>
            </a:solidFill>
          </a:ln>
        </p:spPr>
      </p:pic>
      <p:pic>
        <p:nvPicPr>
          <p:cNvPr id="11" name="Picture 10" descr="A close-up of a graph&#10;&#10;Description automatically generated">
            <a:extLst>
              <a:ext uri="{FF2B5EF4-FFF2-40B4-BE49-F238E27FC236}">
                <a16:creationId xmlns:a16="http://schemas.microsoft.com/office/drawing/2014/main" id="{45EBC340-F63C-B6DB-F4C3-18BEB2CA195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21671" y="2273760"/>
            <a:ext cx="3860713" cy="2962032"/>
          </a:xfrm>
          <a:prstGeom prst="rect">
            <a:avLst/>
          </a:prstGeom>
          <a:ln w="19050">
            <a:solidFill>
              <a:schemeClr val="tx1"/>
            </a:solidFill>
          </a:ln>
        </p:spPr>
      </p:pic>
      <p:sp>
        <p:nvSpPr>
          <p:cNvPr id="22" name="Footer Placeholder 13">
            <a:extLst>
              <a:ext uri="{FF2B5EF4-FFF2-40B4-BE49-F238E27FC236}">
                <a16:creationId xmlns:a16="http://schemas.microsoft.com/office/drawing/2014/main" id="{E70CC50E-0C93-0DDA-85C6-BFB518877C2A}"/>
              </a:ext>
            </a:extLst>
          </p:cNvPr>
          <p:cNvSpPr>
            <a:spLocks noGrp="1"/>
          </p:cNvSpPr>
          <p:nvPr>
            <p:ph type="ftr" sz="quarter" idx="11"/>
          </p:nvPr>
        </p:nvSpPr>
        <p:spPr>
          <a:xfrm>
            <a:off x="5364480" y="6400904"/>
            <a:ext cx="1463040" cy="246888"/>
          </a:xfrm>
        </p:spPr>
        <p:txBody>
          <a:bodyPr/>
          <a:lstStyle/>
          <a:p>
            <a:r>
              <a:rPr lang="en-US" dirty="0"/>
              <a:t>BOCM </a:t>
            </a:r>
            <a:endParaRPr lang="en-US" noProof="0" dirty="0"/>
          </a:p>
        </p:txBody>
      </p:sp>
    </p:spTree>
    <p:extLst>
      <p:ext uri="{BB962C8B-B14F-4D97-AF65-F5344CB8AC3E}">
        <p14:creationId xmlns:p14="http://schemas.microsoft.com/office/powerpoint/2010/main" val="17872149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B482DA"/>
        </a:solidFill>
        <a:effectLst/>
      </p:bgPr>
    </p:bg>
    <p:spTree>
      <p:nvGrpSpPr>
        <p:cNvPr id="1" name=""/>
        <p:cNvGrpSpPr/>
        <p:nvPr/>
      </p:nvGrpSpPr>
      <p:grpSpPr>
        <a:xfrm>
          <a:off x="0" y="0"/>
          <a:ext cx="0" cy="0"/>
          <a:chOff x="0" y="0"/>
          <a:chExt cx="0" cy="0"/>
        </a:xfrm>
      </p:grpSpPr>
      <p:pic>
        <p:nvPicPr>
          <p:cNvPr id="10" name="Content Placeholder 9" descr="A building with a triangular roof&#10;&#10;Description automatically generated with medium confidence">
            <a:extLst>
              <a:ext uri="{FF2B5EF4-FFF2-40B4-BE49-F238E27FC236}">
                <a16:creationId xmlns:a16="http://schemas.microsoft.com/office/drawing/2014/main" id="{7EA94D55-49A3-C35A-38CD-C5D0B58D38C2}"/>
              </a:ext>
            </a:extLst>
          </p:cNvPr>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a:xfrm>
            <a:off x="610014" y="800100"/>
            <a:ext cx="6937812" cy="5029200"/>
          </a:xfrm>
        </p:spPr>
      </p:pic>
      <p:sp>
        <p:nvSpPr>
          <p:cNvPr id="5" name="Slide Number Placeholder 4">
            <a:extLst>
              <a:ext uri="{FF2B5EF4-FFF2-40B4-BE49-F238E27FC236}">
                <a16:creationId xmlns:a16="http://schemas.microsoft.com/office/drawing/2014/main" id="{22C8DBE8-A41C-5A6A-AC92-38C9614EB564}"/>
              </a:ext>
            </a:extLst>
          </p:cNvPr>
          <p:cNvSpPr>
            <a:spLocks noGrp="1"/>
          </p:cNvSpPr>
          <p:nvPr>
            <p:ph type="sldNum" sz="quarter" idx="12"/>
          </p:nvPr>
        </p:nvSpPr>
        <p:spPr/>
        <p:txBody>
          <a:bodyPr/>
          <a:lstStyle/>
          <a:p>
            <a:fld id="{8D0AFDD5-844D-364D-8AEC-50CF4D36D55D}" type="slidenum">
              <a:rPr lang="en-US" noProof="0" smtClean="0"/>
              <a:pPr/>
              <a:t>4</a:t>
            </a:fld>
            <a:endParaRPr lang="en-US" noProof="0"/>
          </a:p>
        </p:txBody>
      </p:sp>
      <p:pic>
        <p:nvPicPr>
          <p:cNvPr id="13" name="Picture 12" descr="A person sitting at a table&#10;&#10;Description automatically generated">
            <a:extLst>
              <a:ext uri="{FF2B5EF4-FFF2-40B4-BE49-F238E27FC236}">
                <a16:creationId xmlns:a16="http://schemas.microsoft.com/office/drawing/2014/main" id="{304CFB63-B285-CF3C-A108-6E744AA6C289}"/>
              </a:ext>
            </a:extLst>
          </p:cNvPr>
          <p:cNvPicPr>
            <a:picLocks noChangeAspect="1"/>
          </p:cNvPicPr>
          <p:nvPr/>
        </p:nvPicPr>
        <p:blipFill>
          <a:blip r:embed="rId4"/>
          <a:stretch>
            <a:fillRect/>
          </a:stretch>
        </p:blipFill>
        <p:spPr>
          <a:xfrm>
            <a:off x="8035925" y="1060449"/>
            <a:ext cx="3924302" cy="1962151"/>
          </a:xfrm>
          <a:prstGeom prst="rect">
            <a:avLst/>
          </a:prstGeom>
          <a:ln w="12700">
            <a:solidFill>
              <a:schemeClr val="tx1"/>
            </a:solidFill>
          </a:ln>
        </p:spPr>
      </p:pic>
      <p:pic>
        <p:nvPicPr>
          <p:cNvPr id="17" name="Picture 16" descr="A child pointing at a screen&#10;&#10;Description automatically generated">
            <a:extLst>
              <a:ext uri="{FF2B5EF4-FFF2-40B4-BE49-F238E27FC236}">
                <a16:creationId xmlns:a16="http://schemas.microsoft.com/office/drawing/2014/main" id="{1CFFFC99-3FAE-2641-78DC-A12B108B452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035924" y="3376540"/>
            <a:ext cx="3924301" cy="2617382"/>
          </a:xfrm>
          <a:prstGeom prst="rect">
            <a:avLst/>
          </a:prstGeom>
          <a:ln w="12700">
            <a:solidFill>
              <a:schemeClr val="tx1"/>
            </a:solidFill>
          </a:ln>
        </p:spPr>
      </p:pic>
      <p:pic>
        <p:nvPicPr>
          <p:cNvPr id="19" name="Picture 18" descr="A group of cartoon characters&#10;&#10;Description automatically generated">
            <a:extLst>
              <a:ext uri="{FF2B5EF4-FFF2-40B4-BE49-F238E27FC236}">
                <a16:creationId xmlns:a16="http://schemas.microsoft.com/office/drawing/2014/main" id="{5C5DD65A-4060-164D-B932-7263798F730D}"/>
              </a:ext>
            </a:extLst>
          </p:cNvPr>
          <p:cNvPicPr>
            <a:picLocks noChangeAspect="1"/>
          </p:cNvPicPr>
          <p:nvPr/>
        </p:nvPicPr>
        <p:blipFill rotWithShape="1">
          <a:blip r:embed="rId6"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rot="21407922">
            <a:off x="8233894" y="6100088"/>
            <a:ext cx="1571625" cy="1019205"/>
          </a:xfrm>
          <a:prstGeom prst="rect">
            <a:avLst/>
          </a:prstGeom>
        </p:spPr>
      </p:pic>
      <p:pic>
        <p:nvPicPr>
          <p:cNvPr id="20" name="Picture 19" descr="A group of cartoon characters&#10;&#10;Description automatically generated">
            <a:extLst>
              <a:ext uri="{FF2B5EF4-FFF2-40B4-BE49-F238E27FC236}">
                <a16:creationId xmlns:a16="http://schemas.microsoft.com/office/drawing/2014/main" id="{52020CFB-A14C-7C40-5EA1-7C7E1665287A}"/>
              </a:ext>
            </a:extLst>
          </p:cNvPr>
          <p:cNvPicPr>
            <a:picLocks noChangeAspect="1"/>
          </p:cNvPicPr>
          <p:nvPr/>
        </p:nvPicPr>
        <p:blipFill rotWithShape="1">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rot="21407922">
            <a:off x="9046940" y="6071512"/>
            <a:ext cx="1571625" cy="1019205"/>
          </a:xfrm>
          <a:prstGeom prst="rect">
            <a:avLst/>
          </a:prstGeom>
        </p:spPr>
      </p:pic>
      <p:grpSp>
        <p:nvGrpSpPr>
          <p:cNvPr id="23" name="Group 22">
            <a:extLst>
              <a:ext uri="{FF2B5EF4-FFF2-40B4-BE49-F238E27FC236}">
                <a16:creationId xmlns:a16="http://schemas.microsoft.com/office/drawing/2014/main" id="{7FFAD758-5BDC-6827-FFA6-F755C7A925C9}"/>
              </a:ext>
            </a:extLst>
          </p:cNvPr>
          <p:cNvGrpSpPr/>
          <p:nvPr/>
        </p:nvGrpSpPr>
        <p:grpSpPr>
          <a:xfrm>
            <a:off x="10091981" y="6047342"/>
            <a:ext cx="1571625" cy="1019205"/>
            <a:chOff x="10787306" y="6004254"/>
            <a:chExt cx="1571625" cy="1019205"/>
          </a:xfrm>
        </p:grpSpPr>
        <p:sp>
          <p:nvSpPr>
            <p:cNvPr id="22" name="Oval 21">
              <a:extLst>
                <a:ext uri="{FF2B5EF4-FFF2-40B4-BE49-F238E27FC236}">
                  <a16:creationId xmlns:a16="http://schemas.microsoft.com/office/drawing/2014/main" id="{D46E5670-00C1-E83F-966D-2F5967D5933E}"/>
                </a:ext>
              </a:extLst>
            </p:cNvPr>
            <p:cNvSpPr/>
            <p:nvPr/>
          </p:nvSpPr>
          <p:spPr>
            <a:xfrm>
              <a:off x="11287368" y="6513856"/>
              <a:ext cx="571500" cy="483114"/>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21" name="Picture 20" descr="A group of cartoon characters&#10;&#10;Description automatically generated">
              <a:extLst>
                <a:ext uri="{FF2B5EF4-FFF2-40B4-BE49-F238E27FC236}">
                  <a16:creationId xmlns:a16="http://schemas.microsoft.com/office/drawing/2014/main" id="{DBCCDB68-24B1-E604-9693-4BD3CE8C9611}"/>
                </a:ext>
              </a:extLst>
            </p:cNvPr>
            <p:cNvPicPr>
              <a:picLocks noChangeAspect="1"/>
            </p:cNvPicPr>
            <p:nvPr/>
          </p:nvPicPr>
          <p:blipFill rotWithShape="1">
            <a:blip r:embed="rId8"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rot="21407922">
              <a:off x="10787306" y="6004254"/>
              <a:ext cx="1571625" cy="1019205"/>
            </a:xfrm>
            <a:prstGeom prst="rect">
              <a:avLst/>
            </a:prstGeom>
          </p:spPr>
        </p:pic>
      </p:grpSp>
    </p:spTree>
    <p:extLst>
      <p:ext uri="{BB962C8B-B14F-4D97-AF65-F5344CB8AC3E}">
        <p14:creationId xmlns:p14="http://schemas.microsoft.com/office/powerpoint/2010/main" val="1543842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1000"/>
                                        <p:tgtEl>
                                          <p:spTgt spid="20"/>
                                        </p:tgtEl>
                                      </p:cBhvr>
                                    </p:animEffect>
                                    <p:anim calcmode="lin" valueType="num">
                                      <p:cBhvr>
                                        <p:cTn id="15" dur="1000" fill="hold"/>
                                        <p:tgtEl>
                                          <p:spTgt spid="20"/>
                                        </p:tgtEl>
                                        <p:attrNameLst>
                                          <p:attrName>ppt_x</p:attrName>
                                        </p:attrNameLst>
                                      </p:cBhvr>
                                      <p:tavLst>
                                        <p:tav tm="0">
                                          <p:val>
                                            <p:strVal val="#ppt_x"/>
                                          </p:val>
                                        </p:tav>
                                        <p:tav tm="100000">
                                          <p:val>
                                            <p:strVal val="#ppt_x"/>
                                          </p:val>
                                        </p:tav>
                                      </p:tavLst>
                                    </p:anim>
                                    <p:anim calcmode="lin" valueType="num">
                                      <p:cBhvr>
                                        <p:cTn id="1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F582F-F3F4-8602-1CA2-643BA4C7E4CE}"/>
              </a:ext>
            </a:extLst>
          </p:cNvPr>
          <p:cNvSpPr>
            <a:spLocks noGrp="1"/>
          </p:cNvSpPr>
          <p:nvPr>
            <p:ph type="title"/>
          </p:nvPr>
        </p:nvSpPr>
        <p:spPr>
          <a:xfrm>
            <a:off x="1139615" y="393978"/>
            <a:ext cx="9912096" cy="1014984"/>
          </a:xfrm>
        </p:spPr>
        <p:txBody>
          <a:bodyPr/>
          <a:lstStyle/>
          <a:p>
            <a:r>
              <a:rPr lang="fr-CA" dirty="0"/>
              <a:t>More </a:t>
            </a:r>
            <a:r>
              <a:rPr lang="fr-CA" dirty="0" err="1"/>
              <a:t>examples</a:t>
            </a:r>
            <a:endParaRPr lang="en-CA" dirty="0"/>
          </a:p>
        </p:txBody>
      </p:sp>
      <p:sp>
        <p:nvSpPr>
          <p:cNvPr id="3" name="Slide Number Placeholder 2">
            <a:extLst>
              <a:ext uri="{FF2B5EF4-FFF2-40B4-BE49-F238E27FC236}">
                <a16:creationId xmlns:a16="http://schemas.microsoft.com/office/drawing/2014/main" id="{C13BAD51-3C3F-CADE-891E-628CF3899BB6}"/>
              </a:ext>
            </a:extLst>
          </p:cNvPr>
          <p:cNvSpPr>
            <a:spLocks noGrp="1"/>
          </p:cNvSpPr>
          <p:nvPr>
            <p:ph type="sldNum" sz="quarter" idx="12"/>
          </p:nvPr>
        </p:nvSpPr>
        <p:spPr/>
        <p:txBody>
          <a:bodyPr/>
          <a:lstStyle/>
          <a:p>
            <a:fld id="{8D0AFDD5-844D-364D-8AEC-50CF4D36D55D}" type="slidenum">
              <a:rPr lang="en-US" noProof="0" smtClean="0"/>
              <a:t>40</a:t>
            </a:fld>
            <a:endParaRPr lang="en-US" noProof="0"/>
          </a:p>
        </p:txBody>
      </p:sp>
      <p:sp>
        <p:nvSpPr>
          <p:cNvPr id="5" name="Date Placeholder 4">
            <a:extLst>
              <a:ext uri="{FF2B5EF4-FFF2-40B4-BE49-F238E27FC236}">
                <a16:creationId xmlns:a16="http://schemas.microsoft.com/office/drawing/2014/main" id="{2C9E8B59-CB7D-4382-6A78-01916C216FBA}"/>
              </a:ext>
            </a:extLst>
          </p:cNvPr>
          <p:cNvSpPr>
            <a:spLocks noGrp="1"/>
          </p:cNvSpPr>
          <p:nvPr>
            <p:ph type="dt" sz="half" idx="10"/>
          </p:nvPr>
        </p:nvSpPr>
        <p:spPr/>
        <p:txBody>
          <a:bodyPr/>
          <a:lstStyle/>
          <a:p>
            <a:r>
              <a:rPr lang="en-US" noProof="0"/>
              <a:t>20XX</a:t>
            </a:r>
          </a:p>
        </p:txBody>
      </p:sp>
      <p:pic>
        <p:nvPicPr>
          <p:cNvPr id="13" name="Picture 12" descr="A graph on a white background&#10;&#10;Description automatically generated">
            <a:extLst>
              <a:ext uri="{FF2B5EF4-FFF2-40B4-BE49-F238E27FC236}">
                <a16:creationId xmlns:a16="http://schemas.microsoft.com/office/drawing/2014/main" id="{A04B0F08-CB78-B771-E3CD-7E7E14C9865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31438" y="1825926"/>
            <a:ext cx="8079829" cy="2726066"/>
          </a:xfrm>
          <a:prstGeom prst="rect">
            <a:avLst/>
          </a:prstGeom>
          <a:ln w="19050">
            <a:solidFill>
              <a:schemeClr val="tx1"/>
            </a:solidFill>
          </a:ln>
        </p:spPr>
      </p:pic>
      <p:pic>
        <p:nvPicPr>
          <p:cNvPr id="21" name="Picture 20" descr="A diagram of a graph and a diagram of a graph&#10;&#10;Description automatically generated">
            <a:extLst>
              <a:ext uri="{FF2B5EF4-FFF2-40B4-BE49-F238E27FC236}">
                <a16:creationId xmlns:a16="http://schemas.microsoft.com/office/drawing/2014/main" id="{22467ACF-47D6-DCF1-1218-C972DB0E207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344002" y="1608852"/>
            <a:ext cx="3647256" cy="3477498"/>
          </a:xfrm>
          <a:prstGeom prst="rect">
            <a:avLst/>
          </a:prstGeom>
          <a:ln w="19050">
            <a:solidFill>
              <a:schemeClr val="tx1"/>
            </a:solidFill>
          </a:ln>
        </p:spPr>
      </p:pic>
      <p:sp>
        <p:nvSpPr>
          <p:cNvPr id="6" name="Footer Placeholder 13">
            <a:extLst>
              <a:ext uri="{FF2B5EF4-FFF2-40B4-BE49-F238E27FC236}">
                <a16:creationId xmlns:a16="http://schemas.microsoft.com/office/drawing/2014/main" id="{9B412D66-5681-476B-1397-510B3446D1A3}"/>
              </a:ext>
            </a:extLst>
          </p:cNvPr>
          <p:cNvSpPr>
            <a:spLocks noGrp="1"/>
          </p:cNvSpPr>
          <p:nvPr>
            <p:ph type="ftr" sz="quarter" idx="11"/>
          </p:nvPr>
        </p:nvSpPr>
        <p:spPr>
          <a:xfrm>
            <a:off x="5364480" y="6400904"/>
            <a:ext cx="1463040" cy="246888"/>
          </a:xfrm>
        </p:spPr>
        <p:txBody>
          <a:bodyPr/>
          <a:lstStyle/>
          <a:p>
            <a:r>
              <a:rPr lang="en-US" dirty="0"/>
              <a:t>BOCM </a:t>
            </a:r>
            <a:endParaRPr lang="en-US" noProof="0" dirty="0"/>
          </a:p>
        </p:txBody>
      </p:sp>
    </p:spTree>
    <p:extLst>
      <p:ext uri="{BB962C8B-B14F-4D97-AF65-F5344CB8AC3E}">
        <p14:creationId xmlns:p14="http://schemas.microsoft.com/office/powerpoint/2010/main" val="4167820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alpha val="74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E0B0B-3D25-285B-3078-793781FCCDA8}"/>
              </a:ext>
            </a:extLst>
          </p:cNvPr>
          <p:cNvSpPr>
            <a:spLocks noGrp="1"/>
          </p:cNvSpPr>
          <p:nvPr>
            <p:ph type="title"/>
          </p:nvPr>
        </p:nvSpPr>
        <p:spPr>
          <a:xfrm>
            <a:off x="571500" y="486664"/>
            <a:ext cx="11212068" cy="1014984"/>
          </a:xfrm>
        </p:spPr>
        <p:txBody>
          <a:bodyPr/>
          <a:lstStyle/>
          <a:p>
            <a:r>
              <a:rPr lang="en-CA" sz="5000" dirty="0"/>
              <a:t>Us and the world: Global economy</a:t>
            </a:r>
          </a:p>
        </p:txBody>
      </p:sp>
      <p:sp>
        <p:nvSpPr>
          <p:cNvPr id="3" name="Text Placeholder 2">
            <a:extLst>
              <a:ext uri="{FF2B5EF4-FFF2-40B4-BE49-F238E27FC236}">
                <a16:creationId xmlns:a16="http://schemas.microsoft.com/office/drawing/2014/main" id="{0E31DC76-3A78-8837-7C47-B1A1139F0A4F}"/>
              </a:ext>
            </a:extLst>
          </p:cNvPr>
          <p:cNvSpPr>
            <a:spLocks noGrp="1"/>
          </p:cNvSpPr>
          <p:nvPr>
            <p:ph type="body" sz="quarter" idx="14"/>
          </p:nvPr>
        </p:nvSpPr>
        <p:spPr/>
        <p:txBody>
          <a:bodyPr/>
          <a:lstStyle/>
          <a:p>
            <a:r>
              <a:rPr lang="en-CA" sz="1800" dirty="0"/>
              <a:t>Visualizing Canada’s place in the world </a:t>
            </a:r>
          </a:p>
        </p:txBody>
      </p:sp>
      <p:pic>
        <p:nvPicPr>
          <p:cNvPr id="12" name="Content Placeholder 11">
            <a:extLst>
              <a:ext uri="{FF2B5EF4-FFF2-40B4-BE49-F238E27FC236}">
                <a16:creationId xmlns:a16="http://schemas.microsoft.com/office/drawing/2014/main" id="{7CCD12C5-B0C2-2CBA-579A-91C36D7536E4}"/>
              </a:ext>
            </a:extLst>
          </p:cNvPr>
          <p:cNvPicPr>
            <a:picLocks noGrp="1" noChangeAspect="1"/>
          </p:cNvPicPr>
          <p:nvPr>
            <p:ph sz="half" idx="2"/>
          </p:nvPr>
        </p:nvPicPr>
        <p:blipFill>
          <a:blip r:embed="rId2"/>
          <a:srcRect/>
          <a:stretch/>
        </p:blipFill>
        <p:spPr>
          <a:xfrm>
            <a:off x="983270" y="3046413"/>
            <a:ext cx="4416628" cy="2784475"/>
          </a:xfrm>
        </p:spPr>
      </p:pic>
      <p:sp>
        <p:nvSpPr>
          <p:cNvPr id="5" name="Text Placeholder 4">
            <a:extLst>
              <a:ext uri="{FF2B5EF4-FFF2-40B4-BE49-F238E27FC236}">
                <a16:creationId xmlns:a16="http://schemas.microsoft.com/office/drawing/2014/main" id="{2BA3A5CA-E3C8-8332-20D7-14D79EC58A30}"/>
              </a:ext>
            </a:extLst>
          </p:cNvPr>
          <p:cNvSpPr>
            <a:spLocks noGrp="1"/>
          </p:cNvSpPr>
          <p:nvPr>
            <p:ph type="body" sz="quarter" idx="19"/>
          </p:nvPr>
        </p:nvSpPr>
        <p:spPr/>
        <p:txBody>
          <a:bodyPr/>
          <a:lstStyle/>
          <a:p>
            <a:r>
              <a:rPr lang="en-CA" dirty="0"/>
              <a:t>Investing in a better world</a:t>
            </a:r>
          </a:p>
        </p:txBody>
      </p:sp>
      <p:sp>
        <p:nvSpPr>
          <p:cNvPr id="7" name="Slide Number Placeholder 6">
            <a:extLst>
              <a:ext uri="{FF2B5EF4-FFF2-40B4-BE49-F238E27FC236}">
                <a16:creationId xmlns:a16="http://schemas.microsoft.com/office/drawing/2014/main" id="{B13184D1-5247-38E6-03E5-C64EE86336CD}"/>
              </a:ext>
            </a:extLst>
          </p:cNvPr>
          <p:cNvSpPr>
            <a:spLocks noGrp="1"/>
          </p:cNvSpPr>
          <p:nvPr>
            <p:ph type="sldNum" sz="quarter" idx="12"/>
          </p:nvPr>
        </p:nvSpPr>
        <p:spPr/>
        <p:txBody>
          <a:bodyPr/>
          <a:lstStyle/>
          <a:p>
            <a:fld id="{8D0AFDD5-844D-364D-8AEC-50CF4D36D55D}" type="slidenum">
              <a:rPr lang="en-US" noProof="0" smtClean="0"/>
              <a:pPr/>
              <a:t>41</a:t>
            </a:fld>
            <a:endParaRPr lang="en-US" noProof="0"/>
          </a:p>
        </p:txBody>
      </p:sp>
      <p:sp>
        <p:nvSpPr>
          <p:cNvPr id="9" name="Date Placeholder 8">
            <a:extLst>
              <a:ext uri="{FF2B5EF4-FFF2-40B4-BE49-F238E27FC236}">
                <a16:creationId xmlns:a16="http://schemas.microsoft.com/office/drawing/2014/main" id="{9C304369-CAD8-AB73-D841-6F60381339D0}"/>
              </a:ext>
            </a:extLst>
          </p:cNvPr>
          <p:cNvSpPr>
            <a:spLocks noGrp="1"/>
          </p:cNvSpPr>
          <p:nvPr>
            <p:ph type="dt" sz="half" idx="10"/>
          </p:nvPr>
        </p:nvSpPr>
        <p:spPr/>
        <p:txBody>
          <a:bodyPr/>
          <a:lstStyle/>
          <a:p>
            <a:r>
              <a:rPr lang="en-US" noProof="0"/>
              <a:t>20XX</a:t>
            </a:r>
          </a:p>
        </p:txBody>
      </p:sp>
      <p:pic>
        <p:nvPicPr>
          <p:cNvPr id="14" name="Picture 13">
            <a:extLst>
              <a:ext uri="{FF2B5EF4-FFF2-40B4-BE49-F238E27FC236}">
                <a16:creationId xmlns:a16="http://schemas.microsoft.com/office/drawing/2014/main" id="{E2626483-B8CA-5188-61A0-1771D00A079F}"/>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691267" y="3046413"/>
            <a:ext cx="4381210" cy="2784474"/>
          </a:xfrm>
          <a:prstGeom prst="rect">
            <a:avLst/>
          </a:prstGeom>
        </p:spPr>
      </p:pic>
      <p:sp>
        <p:nvSpPr>
          <p:cNvPr id="15" name="Footer Placeholder 13">
            <a:extLst>
              <a:ext uri="{FF2B5EF4-FFF2-40B4-BE49-F238E27FC236}">
                <a16:creationId xmlns:a16="http://schemas.microsoft.com/office/drawing/2014/main" id="{1F007310-5F5F-6585-89F9-B3B76E3861CA}"/>
              </a:ext>
            </a:extLst>
          </p:cNvPr>
          <p:cNvSpPr>
            <a:spLocks noGrp="1"/>
          </p:cNvSpPr>
          <p:nvPr>
            <p:ph type="ftr" sz="quarter" idx="11"/>
          </p:nvPr>
        </p:nvSpPr>
        <p:spPr>
          <a:xfrm>
            <a:off x="5364480" y="6400904"/>
            <a:ext cx="1463040" cy="246888"/>
          </a:xfrm>
        </p:spPr>
        <p:txBody>
          <a:bodyPr/>
          <a:lstStyle/>
          <a:p>
            <a:r>
              <a:rPr lang="en-US" dirty="0"/>
              <a:t>BOCM </a:t>
            </a:r>
            <a:endParaRPr lang="en-US" noProof="0" dirty="0"/>
          </a:p>
        </p:txBody>
      </p:sp>
    </p:spTree>
    <p:extLst>
      <p:ext uri="{BB962C8B-B14F-4D97-AF65-F5344CB8AC3E}">
        <p14:creationId xmlns:p14="http://schemas.microsoft.com/office/powerpoint/2010/main" val="19658930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DB732-6FD3-D0DA-92AF-1D7A68E3A3EE}"/>
              </a:ext>
            </a:extLst>
          </p:cNvPr>
          <p:cNvSpPr>
            <a:spLocks noGrp="1"/>
          </p:cNvSpPr>
          <p:nvPr>
            <p:ph type="title"/>
          </p:nvPr>
        </p:nvSpPr>
        <p:spPr/>
        <p:txBody>
          <a:bodyPr/>
          <a:lstStyle/>
          <a:p>
            <a:r>
              <a:rPr lang="en-US" dirty="0"/>
              <a:t>The final two lesson plans</a:t>
            </a:r>
          </a:p>
        </p:txBody>
      </p:sp>
      <p:sp>
        <p:nvSpPr>
          <p:cNvPr id="13" name="Text Placeholder 12">
            <a:extLst>
              <a:ext uri="{FF2B5EF4-FFF2-40B4-BE49-F238E27FC236}">
                <a16:creationId xmlns:a16="http://schemas.microsoft.com/office/drawing/2014/main" id="{986D0EB4-87A1-9926-18A9-F1A65DC20A57}"/>
              </a:ext>
            </a:extLst>
          </p:cNvPr>
          <p:cNvSpPr>
            <a:spLocks noGrp="1"/>
          </p:cNvSpPr>
          <p:nvPr>
            <p:ph type="body" idx="1"/>
          </p:nvPr>
        </p:nvSpPr>
        <p:spPr/>
        <p:txBody>
          <a:bodyPr/>
          <a:lstStyle/>
          <a:p>
            <a:r>
              <a:rPr lang="en-US" dirty="0"/>
              <a:t>Visualizing Canada’s place in the world</a:t>
            </a:r>
          </a:p>
        </p:txBody>
      </p:sp>
      <p:sp>
        <p:nvSpPr>
          <p:cNvPr id="20" name="Content Placeholder 19">
            <a:extLst>
              <a:ext uri="{FF2B5EF4-FFF2-40B4-BE49-F238E27FC236}">
                <a16:creationId xmlns:a16="http://schemas.microsoft.com/office/drawing/2014/main" id="{77B26A88-F289-88EA-E384-570C7CF8B589}"/>
              </a:ext>
            </a:extLst>
          </p:cNvPr>
          <p:cNvSpPr>
            <a:spLocks noGrp="1"/>
          </p:cNvSpPr>
          <p:nvPr>
            <p:ph sz="half" idx="2"/>
          </p:nvPr>
        </p:nvSpPr>
        <p:spPr/>
        <p:txBody>
          <a:bodyPr/>
          <a:lstStyle/>
          <a:p>
            <a:r>
              <a:rPr lang="en-US" dirty="0"/>
              <a:t>Start with an online quiz to assess background knowledge</a:t>
            </a:r>
          </a:p>
          <a:p>
            <a:r>
              <a:rPr lang="en-US" dirty="0"/>
              <a:t>Use the global map interactive to answer thematic questions</a:t>
            </a:r>
          </a:p>
          <a:p>
            <a:r>
              <a:rPr lang="en-US" dirty="0"/>
              <a:t>Do a three-step interview with a De Bono’s thinking hats question per theme. </a:t>
            </a:r>
          </a:p>
        </p:txBody>
      </p:sp>
      <p:sp>
        <p:nvSpPr>
          <p:cNvPr id="15" name="Text Placeholder 14">
            <a:extLst>
              <a:ext uri="{FF2B5EF4-FFF2-40B4-BE49-F238E27FC236}">
                <a16:creationId xmlns:a16="http://schemas.microsoft.com/office/drawing/2014/main" id="{E309F894-D6ED-3B69-812A-EDD9C07D6D35}"/>
              </a:ext>
            </a:extLst>
          </p:cNvPr>
          <p:cNvSpPr>
            <a:spLocks noGrp="1"/>
          </p:cNvSpPr>
          <p:nvPr>
            <p:ph type="body" sz="quarter" idx="3"/>
          </p:nvPr>
        </p:nvSpPr>
        <p:spPr/>
        <p:txBody>
          <a:bodyPr/>
          <a:lstStyle/>
          <a:p>
            <a:r>
              <a:rPr lang="en-US" dirty="0"/>
              <a:t>Investing in a better world</a:t>
            </a:r>
          </a:p>
        </p:txBody>
      </p:sp>
      <p:sp>
        <p:nvSpPr>
          <p:cNvPr id="21" name="Content Placeholder 20">
            <a:extLst>
              <a:ext uri="{FF2B5EF4-FFF2-40B4-BE49-F238E27FC236}">
                <a16:creationId xmlns:a16="http://schemas.microsoft.com/office/drawing/2014/main" id="{4A6AD7D6-3293-B4C1-4263-E02BE31B4FF8}"/>
              </a:ext>
            </a:extLst>
          </p:cNvPr>
          <p:cNvSpPr>
            <a:spLocks noGrp="1"/>
          </p:cNvSpPr>
          <p:nvPr>
            <p:ph sz="half" idx="13"/>
          </p:nvPr>
        </p:nvSpPr>
        <p:spPr/>
        <p:txBody>
          <a:bodyPr/>
          <a:lstStyle/>
          <a:p>
            <a:r>
              <a:rPr lang="en-US" dirty="0"/>
              <a:t>Brainstorm ways that individuals and companies invest</a:t>
            </a:r>
          </a:p>
          <a:p>
            <a:r>
              <a:rPr lang="en-US" dirty="0"/>
              <a:t>Sort factors most important to you in investing</a:t>
            </a:r>
          </a:p>
          <a:p>
            <a:r>
              <a:rPr lang="en-US" dirty="0"/>
              <a:t>Determine in small groups a company you’d want to invest in based on role cards</a:t>
            </a:r>
          </a:p>
        </p:txBody>
      </p:sp>
      <p:sp>
        <p:nvSpPr>
          <p:cNvPr id="29" name="Slide Number Placeholder 28">
            <a:extLst>
              <a:ext uri="{FF2B5EF4-FFF2-40B4-BE49-F238E27FC236}">
                <a16:creationId xmlns:a16="http://schemas.microsoft.com/office/drawing/2014/main" id="{3322B0EB-0749-E394-7D78-05C325473050}"/>
              </a:ext>
            </a:extLst>
          </p:cNvPr>
          <p:cNvSpPr>
            <a:spLocks noGrp="1"/>
          </p:cNvSpPr>
          <p:nvPr>
            <p:ph type="sldNum" sz="quarter" idx="12"/>
          </p:nvPr>
        </p:nvSpPr>
        <p:spPr/>
        <p:txBody>
          <a:bodyPr/>
          <a:lstStyle/>
          <a:p>
            <a:fld id="{8D0AFDD5-844D-364D-8AEC-50CF4D36D55D}" type="slidenum">
              <a:rPr lang="en-US" smtClean="0"/>
              <a:pPr/>
              <a:t>42</a:t>
            </a:fld>
            <a:endParaRPr lang="en-US" dirty="0"/>
          </a:p>
        </p:txBody>
      </p:sp>
      <p:sp>
        <p:nvSpPr>
          <p:cNvPr id="27" name="Date Placeholder 26">
            <a:extLst>
              <a:ext uri="{FF2B5EF4-FFF2-40B4-BE49-F238E27FC236}">
                <a16:creationId xmlns:a16="http://schemas.microsoft.com/office/drawing/2014/main" id="{8A78422D-0122-1218-F0A5-9EF64D22D921}"/>
              </a:ext>
            </a:extLst>
          </p:cNvPr>
          <p:cNvSpPr>
            <a:spLocks noGrp="1"/>
          </p:cNvSpPr>
          <p:nvPr>
            <p:ph type="dt" sz="half" idx="10"/>
          </p:nvPr>
        </p:nvSpPr>
        <p:spPr/>
        <p:txBody>
          <a:bodyPr/>
          <a:lstStyle/>
          <a:p>
            <a:r>
              <a:rPr lang="en-US" dirty="0"/>
              <a:t>20XX</a:t>
            </a:r>
          </a:p>
        </p:txBody>
      </p:sp>
      <p:sp>
        <p:nvSpPr>
          <p:cNvPr id="6" name="Footer Placeholder 13">
            <a:extLst>
              <a:ext uri="{FF2B5EF4-FFF2-40B4-BE49-F238E27FC236}">
                <a16:creationId xmlns:a16="http://schemas.microsoft.com/office/drawing/2014/main" id="{30A0B5C9-859A-CFB4-E2F5-0F4AABC7E7B0}"/>
              </a:ext>
            </a:extLst>
          </p:cNvPr>
          <p:cNvSpPr>
            <a:spLocks noGrp="1"/>
          </p:cNvSpPr>
          <p:nvPr>
            <p:ph type="ftr" sz="quarter" idx="11"/>
          </p:nvPr>
        </p:nvSpPr>
        <p:spPr>
          <a:xfrm>
            <a:off x="5364480" y="6400904"/>
            <a:ext cx="1463040" cy="246888"/>
          </a:xfrm>
        </p:spPr>
        <p:txBody>
          <a:bodyPr/>
          <a:lstStyle/>
          <a:p>
            <a:r>
              <a:rPr lang="en-US" dirty="0"/>
              <a:t>BOCM </a:t>
            </a:r>
            <a:endParaRPr lang="en-US" noProof="0" dirty="0"/>
          </a:p>
        </p:txBody>
      </p:sp>
      <p:pic>
        <p:nvPicPr>
          <p:cNvPr id="3" name="Graphic 2" descr="Internet Banking outline">
            <a:extLst>
              <a:ext uri="{FF2B5EF4-FFF2-40B4-BE49-F238E27FC236}">
                <a16:creationId xmlns:a16="http://schemas.microsoft.com/office/drawing/2014/main" id="{914F5102-8686-85AE-DC84-A719FC8D7777}"/>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28598" y="2531478"/>
            <a:ext cx="464706" cy="464706"/>
          </a:xfrm>
          <a:prstGeom prst="rect">
            <a:avLst/>
          </a:prstGeom>
        </p:spPr>
      </p:pic>
      <p:pic>
        <p:nvPicPr>
          <p:cNvPr id="7" name="Graphic 6" descr="Internet Banking outline">
            <a:extLst>
              <a:ext uri="{FF2B5EF4-FFF2-40B4-BE49-F238E27FC236}">
                <a16:creationId xmlns:a16="http://schemas.microsoft.com/office/drawing/2014/main" id="{819C6617-6E75-D164-E38E-AA80B4AD66F5}"/>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28598" y="4526161"/>
            <a:ext cx="464706" cy="464706"/>
          </a:xfrm>
          <a:prstGeom prst="rect">
            <a:avLst/>
          </a:prstGeom>
        </p:spPr>
      </p:pic>
    </p:spTree>
    <p:extLst>
      <p:ext uri="{BB962C8B-B14F-4D97-AF65-F5344CB8AC3E}">
        <p14:creationId xmlns:p14="http://schemas.microsoft.com/office/powerpoint/2010/main" val="16467258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E9C46A">
            <a:alpha val="52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0CAC6-3968-4D63-A855-09547BB06588}"/>
              </a:ext>
            </a:extLst>
          </p:cNvPr>
          <p:cNvSpPr>
            <a:spLocks noGrp="1"/>
          </p:cNvSpPr>
          <p:nvPr>
            <p:ph type="title"/>
          </p:nvPr>
        </p:nvSpPr>
        <p:spPr>
          <a:xfrm>
            <a:off x="0" y="607398"/>
            <a:ext cx="12074652" cy="1014984"/>
          </a:xfrm>
        </p:spPr>
        <p:txBody>
          <a:bodyPr/>
          <a:lstStyle/>
          <a:p>
            <a:r>
              <a:rPr lang="en-US" sz="4800" dirty="0"/>
              <a:t>Visualizing Canada’s place in the world </a:t>
            </a:r>
            <a:r>
              <a:rPr lang="en-US" dirty="0"/>
              <a:t>​</a:t>
            </a:r>
          </a:p>
        </p:txBody>
      </p:sp>
      <p:sp>
        <p:nvSpPr>
          <p:cNvPr id="3" name="Text Placeholder 2">
            <a:extLst>
              <a:ext uri="{FF2B5EF4-FFF2-40B4-BE49-F238E27FC236}">
                <a16:creationId xmlns:a16="http://schemas.microsoft.com/office/drawing/2014/main" id="{2629AC71-9ED4-FA59-D386-5BD9C585DC67}"/>
              </a:ext>
            </a:extLst>
          </p:cNvPr>
          <p:cNvSpPr>
            <a:spLocks noGrp="1"/>
          </p:cNvSpPr>
          <p:nvPr>
            <p:ph type="body" sz="quarter" idx="14"/>
          </p:nvPr>
        </p:nvSpPr>
        <p:spPr>
          <a:xfrm>
            <a:off x="577850" y="2042882"/>
            <a:ext cx="10934700" cy="4211784"/>
          </a:xfrm>
        </p:spPr>
        <p:txBody>
          <a:bodyPr/>
          <a:lstStyle/>
          <a:p>
            <a:endParaRPr lang="en-US" dirty="0"/>
          </a:p>
        </p:txBody>
      </p:sp>
      <p:sp>
        <p:nvSpPr>
          <p:cNvPr id="32" name="Slide Number Placeholder 31">
            <a:extLst>
              <a:ext uri="{FF2B5EF4-FFF2-40B4-BE49-F238E27FC236}">
                <a16:creationId xmlns:a16="http://schemas.microsoft.com/office/drawing/2014/main" id="{25633612-F774-0CAE-9E5C-D01184B43E6F}"/>
              </a:ext>
            </a:extLst>
          </p:cNvPr>
          <p:cNvSpPr>
            <a:spLocks noGrp="1"/>
          </p:cNvSpPr>
          <p:nvPr>
            <p:ph type="sldNum" sz="quarter" idx="12"/>
          </p:nvPr>
        </p:nvSpPr>
        <p:spPr/>
        <p:txBody>
          <a:bodyPr/>
          <a:lstStyle/>
          <a:p>
            <a:fld id="{8D0AFDD5-844D-364D-8AEC-50CF4D36D55D}" type="slidenum">
              <a:rPr lang="en-US" smtClean="0"/>
              <a:pPr/>
              <a:t>43</a:t>
            </a:fld>
            <a:endParaRPr lang="en-US" dirty="0"/>
          </a:p>
        </p:txBody>
      </p:sp>
      <p:sp>
        <p:nvSpPr>
          <p:cNvPr id="31" name="Footer Placeholder 30">
            <a:extLst>
              <a:ext uri="{FF2B5EF4-FFF2-40B4-BE49-F238E27FC236}">
                <a16:creationId xmlns:a16="http://schemas.microsoft.com/office/drawing/2014/main" id="{C2B4FE06-34C7-A80C-5DBE-4F5168C9EBDC}"/>
              </a:ext>
            </a:extLst>
          </p:cNvPr>
          <p:cNvSpPr>
            <a:spLocks noGrp="1"/>
          </p:cNvSpPr>
          <p:nvPr>
            <p:ph type="ftr" sz="quarter" idx="11"/>
          </p:nvPr>
        </p:nvSpPr>
        <p:spPr/>
        <p:txBody>
          <a:bodyPr/>
          <a:lstStyle/>
          <a:p>
            <a:r>
              <a:rPr lang="en-US" dirty="0"/>
              <a:t>BOCM</a:t>
            </a:r>
          </a:p>
        </p:txBody>
      </p:sp>
      <p:sp>
        <p:nvSpPr>
          <p:cNvPr id="30" name="Date Placeholder 29">
            <a:extLst>
              <a:ext uri="{FF2B5EF4-FFF2-40B4-BE49-F238E27FC236}">
                <a16:creationId xmlns:a16="http://schemas.microsoft.com/office/drawing/2014/main" id="{E227DBC0-C280-AC5C-C7A8-FF8D56C9DFE5}"/>
              </a:ext>
            </a:extLst>
          </p:cNvPr>
          <p:cNvSpPr>
            <a:spLocks noGrp="1"/>
          </p:cNvSpPr>
          <p:nvPr>
            <p:ph type="dt" sz="half" idx="10"/>
          </p:nvPr>
        </p:nvSpPr>
        <p:spPr/>
        <p:txBody>
          <a:bodyPr/>
          <a:lstStyle/>
          <a:p>
            <a:r>
              <a:rPr lang="en-US" dirty="0"/>
              <a:t>2024</a:t>
            </a:r>
          </a:p>
        </p:txBody>
      </p:sp>
      <p:pic>
        <p:nvPicPr>
          <p:cNvPr id="6" name="Picture 5">
            <a:extLst>
              <a:ext uri="{FF2B5EF4-FFF2-40B4-BE49-F238E27FC236}">
                <a16:creationId xmlns:a16="http://schemas.microsoft.com/office/drawing/2014/main" id="{0793F698-98BA-7447-9392-E1037C722B0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400131" y="2570690"/>
            <a:ext cx="3869094" cy="3409714"/>
          </a:xfrm>
          <a:prstGeom prst="rect">
            <a:avLst/>
          </a:prstGeom>
        </p:spPr>
      </p:pic>
      <p:pic>
        <p:nvPicPr>
          <p:cNvPr id="8" name="Picture 7">
            <a:extLst>
              <a:ext uri="{FF2B5EF4-FFF2-40B4-BE49-F238E27FC236}">
                <a16:creationId xmlns:a16="http://schemas.microsoft.com/office/drawing/2014/main" id="{1F887F16-94F0-1D5F-AE31-85108535FAD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32835" y="2570690"/>
            <a:ext cx="4114896" cy="3409714"/>
          </a:xfrm>
          <a:prstGeom prst="rect">
            <a:avLst/>
          </a:prstGeom>
        </p:spPr>
      </p:pic>
      <p:sp>
        <p:nvSpPr>
          <p:cNvPr id="9" name="TextBox 8">
            <a:extLst>
              <a:ext uri="{FF2B5EF4-FFF2-40B4-BE49-F238E27FC236}">
                <a16:creationId xmlns:a16="http://schemas.microsoft.com/office/drawing/2014/main" id="{EEEBDF35-C83B-FE25-25D6-63D5ACE41F9C}"/>
              </a:ext>
            </a:extLst>
          </p:cNvPr>
          <p:cNvSpPr txBox="1"/>
          <p:nvPr/>
        </p:nvSpPr>
        <p:spPr>
          <a:xfrm>
            <a:off x="827443" y="2956978"/>
            <a:ext cx="2152992" cy="3139321"/>
          </a:xfrm>
          <a:prstGeom prst="rect">
            <a:avLst/>
          </a:prstGeom>
          <a:noFill/>
        </p:spPr>
        <p:txBody>
          <a:bodyPr wrap="square" rtlCol="0">
            <a:spAutoFit/>
          </a:bodyPr>
          <a:lstStyle/>
          <a:p>
            <a:r>
              <a:rPr lang="en-US" dirty="0"/>
              <a:t>Uses an online </a:t>
            </a:r>
            <a:br>
              <a:rPr lang="en-US" dirty="0"/>
            </a:br>
            <a:r>
              <a:rPr lang="en-US" dirty="0"/>
              <a:t>data tool with</a:t>
            </a:r>
            <a:br>
              <a:rPr lang="en-US" dirty="0"/>
            </a:br>
            <a:r>
              <a:rPr lang="en-US" dirty="0"/>
              <a:t>questions to </a:t>
            </a:r>
            <a:br>
              <a:rPr lang="en-US" dirty="0"/>
            </a:br>
            <a:r>
              <a:rPr lang="en-US" dirty="0"/>
              <a:t>answer across </a:t>
            </a:r>
            <a:br>
              <a:rPr lang="en-US" dirty="0"/>
            </a:br>
            <a:r>
              <a:rPr lang="en-US" dirty="0"/>
              <a:t>four topics.</a:t>
            </a:r>
          </a:p>
          <a:p>
            <a:endParaRPr lang="en-US" dirty="0"/>
          </a:p>
          <a:p>
            <a:r>
              <a:rPr lang="en-US" dirty="0"/>
              <a:t>Worksheet with questions to Validate data, connect to historical markers and moments. </a:t>
            </a:r>
          </a:p>
        </p:txBody>
      </p:sp>
    </p:spTree>
    <p:extLst>
      <p:ext uri="{BB962C8B-B14F-4D97-AF65-F5344CB8AC3E}">
        <p14:creationId xmlns:p14="http://schemas.microsoft.com/office/powerpoint/2010/main" val="26488433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E9C46A">
            <a:alpha val="52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0CAC6-3968-4D63-A855-09547BB06588}"/>
              </a:ext>
            </a:extLst>
          </p:cNvPr>
          <p:cNvSpPr>
            <a:spLocks noGrp="1"/>
          </p:cNvSpPr>
          <p:nvPr>
            <p:ph type="title"/>
          </p:nvPr>
        </p:nvSpPr>
        <p:spPr>
          <a:xfrm>
            <a:off x="0" y="607398"/>
            <a:ext cx="12074652" cy="1014984"/>
          </a:xfrm>
        </p:spPr>
        <p:txBody>
          <a:bodyPr/>
          <a:lstStyle/>
          <a:p>
            <a:r>
              <a:rPr lang="en-US" sz="5000" dirty="0"/>
              <a:t>Investing in a better world​</a:t>
            </a:r>
          </a:p>
        </p:txBody>
      </p:sp>
      <p:sp>
        <p:nvSpPr>
          <p:cNvPr id="3" name="Text Placeholder 2">
            <a:extLst>
              <a:ext uri="{FF2B5EF4-FFF2-40B4-BE49-F238E27FC236}">
                <a16:creationId xmlns:a16="http://schemas.microsoft.com/office/drawing/2014/main" id="{2629AC71-9ED4-FA59-D386-5BD9C585DC67}"/>
              </a:ext>
            </a:extLst>
          </p:cNvPr>
          <p:cNvSpPr>
            <a:spLocks noGrp="1"/>
          </p:cNvSpPr>
          <p:nvPr>
            <p:ph type="body" sz="quarter" idx="14"/>
          </p:nvPr>
        </p:nvSpPr>
        <p:spPr>
          <a:xfrm>
            <a:off x="577850" y="2046914"/>
            <a:ext cx="10934700" cy="4207752"/>
          </a:xfrm>
        </p:spPr>
        <p:txBody>
          <a:bodyPr/>
          <a:lstStyle/>
          <a:p>
            <a:r>
              <a:rPr lang="en-US" dirty="0"/>
              <a:t>Choosing between four fictional shoe companies to invest in,</a:t>
            </a:r>
          </a:p>
          <a:p>
            <a:r>
              <a:rPr lang="en-US" dirty="0"/>
              <a:t>But global events get in the way:</a:t>
            </a:r>
          </a:p>
          <a:p>
            <a:pPr marL="342900" indent="-342900">
              <a:buFont typeface="Arial" panose="020B0604020202020204" pitchFamily="34" charset="0"/>
              <a:buChar char="•"/>
            </a:pPr>
            <a:r>
              <a:rPr lang="en-US" dirty="0"/>
              <a:t>Supply chain challenges</a:t>
            </a:r>
          </a:p>
          <a:p>
            <a:pPr marL="342900" indent="-342900">
              <a:buFont typeface="Arial" panose="020B0604020202020204" pitchFamily="34" charset="0"/>
              <a:buChar char="•"/>
            </a:pPr>
            <a:r>
              <a:rPr lang="en-US" dirty="0" err="1"/>
              <a:t>Labour</a:t>
            </a:r>
            <a:r>
              <a:rPr lang="en-US" dirty="0"/>
              <a:t> unrest and strikes</a:t>
            </a:r>
          </a:p>
          <a:p>
            <a:pPr marL="342900" indent="-342900">
              <a:buFont typeface="Arial" panose="020B0604020202020204" pitchFamily="34" charset="0"/>
              <a:buChar char="•"/>
            </a:pPr>
            <a:r>
              <a:rPr lang="en-US" dirty="0"/>
              <a:t>Public scandals</a:t>
            </a:r>
          </a:p>
          <a:p>
            <a:pPr marL="342900" indent="-342900">
              <a:buFont typeface="Arial" panose="020B0604020202020204" pitchFamily="34" charset="0"/>
              <a:buChar char="•"/>
            </a:pPr>
            <a:r>
              <a:rPr lang="en-US" dirty="0"/>
              <a:t>Greenwashing unearthed</a:t>
            </a:r>
          </a:p>
          <a:p>
            <a:pPr marL="342900" indent="-342900">
              <a:buFont typeface="Arial" panose="020B0604020202020204" pitchFamily="34" charset="0"/>
              <a:buChar char="•"/>
            </a:pPr>
            <a:r>
              <a:rPr lang="en-US" dirty="0"/>
              <a:t>Foreign exchange rate shifts</a:t>
            </a:r>
          </a:p>
        </p:txBody>
      </p:sp>
      <p:sp>
        <p:nvSpPr>
          <p:cNvPr id="32" name="Slide Number Placeholder 31">
            <a:extLst>
              <a:ext uri="{FF2B5EF4-FFF2-40B4-BE49-F238E27FC236}">
                <a16:creationId xmlns:a16="http://schemas.microsoft.com/office/drawing/2014/main" id="{25633612-F774-0CAE-9E5C-D01184B43E6F}"/>
              </a:ext>
            </a:extLst>
          </p:cNvPr>
          <p:cNvSpPr>
            <a:spLocks noGrp="1"/>
          </p:cNvSpPr>
          <p:nvPr>
            <p:ph type="sldNum" sz="quarter" idx="12"/>
          </p:nvPr>
        </p:nvSpPr>
        <p:spPr/>
        <p:txBody>
          <a:bodyPr/>
          <a:lstStyle/>
          <a:p>
            <a:fld id="{8D0AFDD5-844D-364D-8AEC-50CF4D36D55D}" type="slidenum">
              <a:rPr lang="en-US" smtClean="0"/>
              <a:pPr/>
              <a:t>44</a:t>
            </a:fld>
            <a:endParaRPr lang="en-US" dirty="0"/>
          </a:p>
        </p:txBody>
      </p:sp>
      <p:sp>
        <p:nvSpPr>
          <p:cNvPr id="31" name="Footer Placeholder 30">
            <a:extLst>
              <a:ext uri="{FF2B5EF4-FFF2-40B4-BE49-F238E27FC236}">
                <a16:creationId xmlns:a16="http://schemas.microsoft.com/office/drawing/2014/main" id="{C2B4FE06-34C7-A80C-5DBE-4F5168C9EBDC}"/>
              </a:ext>
            </a:extLst>
          </p:cNvPr>
          <p:cNvSpPr>
            <a:spLocks noGrp="1"/>
          </p:cNvSpPr>
          <p:nvPr>
            <p:ph type="ftr" sz="quarter" idx="11"/>
          </p:nvPr>
        </p:nvSpPr>
        <p:spPr/>
        <p:txBody>
          <a:bodyPr/>
          <a:lstStyle/>
          <a:p>
            <a:r>
              <a:rPr lang="en-US" dirty="0"/>
              <a:t>Presentation title</a:t>
            </a:r>
          </a:p>
        </p:txBody>
      </p:sp>
      <p:sp>
        <p:nvSpPr>
          <p:cNvPr id="30" name="Date Placeholder 29">
            <a:extLst>
              <a:ext uri="{FF2B5EF4-FFF2-40B4-BE49-F238E27FC236}">
                <a16:creationId xmlns:a16="http://schemas.microsoft.com/office/drawing/2014/main" id="{E227DBC0-C280-AC5C-C7A8-FF8D56C9DFE5}"/>
              </a:ext>
            </a:extLst>
          </p:cNvPr>
          <p:cNvSpPr>
            <a:spLocks noGrp="1"/>
          </p:cNvSpPr>
          <p:nvPr>
            <p:ph type="dt" sz="half" idx="10"/>
          </p:nvPr>
        </p:nvSpPr>
        <p:spPr/>
        <p:txBody>
          <a:bodyPr/>
          <a:lstStyle/>
          <a:p>
            <a:r>
              <a:rPr lang="en-US" dirty="0"/>
              <a:t>20XX</a:t>
            </a:r>
          </a:p>
        </p:txBody>
      </p:sp>
      <p:pic>
        <p:nvPicPr>
          <p:cNvPr id="6" name="Picture 5" descr="A logo with a shoe&#10;&#10;Description automatically generated">
            <a:extLst>
              <a:ext uri="{FF2B5EF4-FFF2-40B4-BE49-F238E27FC236}">
                <a16:creationId xmlns:a16="http://schemas.microsoft.com/office/drawing/2014/main" id="{7F74F5F5-74F0-13DC-ABD8-D64F883C1A7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185987" y="3018313"/>
            <a:ext cx="2342709" cy="1512093"/>
          </a:xfrm>
          <a:prstGeom prst="rect">
            <a:avLst/>
          </a:prstGeom>
        </p:spPr>
      </p:pic>
      <p:pic>
        <p:nvPicPr>
          <p:cNvPr id="8" name="Picture 7" descr="A logo with a bear head&#10;&#10;Description automatically generated">
            <a:extLst>
              <a:ext uri="{FF2B5EF4-FFF2-40B4-BE49-F238E27FC236}">
                <a16:creationId xmlns:a16="http://schemas.microsoft.com/office/drawing/2014/main" id="{6C7A54A0-3AD8-83C4-CB71-33BD29BC015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57341" y="4611946"/>
            <a:ext cx="2331058" cy="1512093"/>
          </a:xfrm>
          <a:prstGeom prst="rect">
            <a:avLst/>
          </a:prstGeom>
        </p:spPr>
      </p:pic>
      <p:pic>
        <p:nvPicPr>
          <p:cNvPr id="10" name="Picture 9" descr="A logo with a foot and text&#10;&#10;Description automatically generated">
            <a:extLst>
              <a:ext uri="{FF2B5EF4-FFF2-40B4-BE49-F238E27FC236}">
                <a16:creationId xmlns:a16="http://schemas.microsoft.com/office/drawing/2014/main" id="{6BF0BDF1-EEDC-E81D-01B3-697618CCD2D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734475" y="3018312"/>
            <a:ext cx="2346568" cy="1512093"/>
          </a:xfrm>
          <a:prstGeom prst="rect">
            <a:avLst/>
          </a:prstGeom>
        </p:spPr>
      </p:pic>
      <p:pic>
        <p:nvPicPr>
          <p:cNvPr id="12" name="Picture 11" descr="A blue text on a white background&#10;&#10;Description automatically generated">
            <a:extLst>
              <a:ext uri="{FF2B5EF4-FFF2-40B4-BE49-F238E27FC236}">
                <a16:creationId xmlns:a16="http://schemas.microsoft.com/office/drawing/2014/main" id="{98B893A2-FEDB-6836-4E01-F2A45040ADA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907759" y="4611945"/>
            <a:ext cx="2361466" cy="1512093"/>
          </a:xfrm>
          <a:prstGeom prst="rect">
            <a:avLst/>
          </a:prstGeom>
        </p:spPr>
      </p:pic>
    </p:spTree>
    <p:extLst>
      <p:ext uri="{BB962C8B-B14F-4D97-AF65-F5344CB8AC3E}">
        <p14:creationId xmlns:p14="http://schemas.microsoft.com/office/powerpoint/2010/main" val="11414247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7AD6B-0EBB-7092-13C6-240F8A4A4E99}"/>
              </a:ext>
            </a:extLst>
          </p:cNvPr>
          <p:cNvSpPr>
            <a:spLocks noGrp="1"/>
          </p:cNvSpPr>
          <p:nvPr>
            <p:ph type="title"/>
          </p:nvPr>
        </p:nvSpPr>
        <p:spPr>
          <a:xfrm>
            <a:off x="5346441" y="1118614"/>
            <a:ext cx="5878286" cy="1162762"/>
          </a:xfrm>
        </p:spPr>
        <p:txBody>
          <a:bodyPr/>
          <a:lstStyle/>
          <a:p>
            <a:r>
              <a:rPr lang="en-US" sz="5800" dirty="0"/>
              <a:t>Lessons learned</a:t>
            </a:r>
            <a:br>
              <a:rPr lang="en-US" dirty="0"/>
            </a:br>
            <a:endParaRPr lang="en-US" dirty="0"/>
          </a:p>
        </p:txBody>
      </p:sp>
      <p:pic>
        <p:nvPicPr>
          <p:cNvPr id="12" name="Picture Placeholder 11">
            <a:extLst>
              <a:ext uri="{FF2B5EF4-FFF2-40B4-BE49-F238E27FC236}">
                <a16:creationId xmlns:a16="http://schemas.microsoft.com/office/drawing/2014/main" id="{EDD0654D-0EEE-9D11-4D37-133C0B9A496D}"/>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p:blipFill>
        <p:spPr/>
      </p:pic>
      <p:sp>
        <p:nvSpPr>
          <p:cNvPr id="3" name="Content Placeholder 2">
            <a:extLst>
              <a:ext uri="{FF2B5EF4-FFF2-40B4-BE49-F238E27FC236}">
                <a16:creationId xmlns:a16="http://schemas.microsoft.com/office/drawing/2014/main" id="{DFAA7609-6E6A-B996-BC29-F9AA857D7B35}"/>
              </a:ext>
            </a:extLst>
          </p:cNvPr>
          <p:cNvSpPr>
            <a:spLocks noGrp="1"/>
          </p:cNvSpPr>
          <p:nvPr>
            <p:ph idx="1"/>
          </p:nvPr>
        </p:nvSpPr>
        <p:spPr>
          <a:xfrm>
            <a:off x="5846337" y="2446073"/>
            <a:ext cx="4818888" cy="2130552"/>
          </a:xfrm>
        </p:spPr>
        <p:txBody>
          <a:bodyPr/>
          <a:lstStyle/>
          <a:p>
            <a:pPr marL="285750" indent="-285750">
              <a:buFont typeface="Arial" panose="020B0604020202020204" pitchFamily="34" charset="0"/>
              <a:buChar char="•"/>
            </a:pPr>
            <a:r>
              <a:rPr lang="en-US" sz="2000" dirty="0"/>
              <a:t>Keep things interactive with games, simulations, and big discussions.</a:t>
            </a:r>
          </a:p>
          <a:p>
            <a:pPr marL="285750" indent="-285750">
              <a:buFont typeface="Arial" panose="020B0604020202020204" pitchFamily="34" charset="0"/>
              <a:buChar char="•"/>
            </a:pPr>
            <a:r>
              <a:rPr lang="en-US" sz="2000" dirty="0"/>
              <a:t>Find entry points with everyday examples that connect to students’ lives.</a:t>
            </a:r>
          </a:p>
          <a:p>
            <a:pPr marL="285750" indent="-285750">
              <a:buFont typeface="Arial" panose="020B0604020202020204" pitchFamily="34" charset="0"/>
              <a:buChar char="•"/>
            </a:pPr>
            <a:r>
              <a:rPr lang="en-US" sz="2000" dirty="0"/>
              <a:t>Provide the tools to support decision-making.</a:t>
            </a:r>
          </a:p>
          <a:p>
            <a:pPr marL="285750" indent="-285750">
              <a:buFont typeface="Arial" panose="020B0604020202020204" pitchFamily="34" charset="0"/>
              <a:buChar char="•"/>
            </a:pPr>
            <a:r>
              <a:rPr lang="en-US" sz="2000" dirty="0"/>
              <a:t>Don’t let numbers and math always drive the discussion or work. </a:t>
            </a:r>
          </a:p>
          <a:p>
            <a:pPr marL="285750" indent="-285750">
              <a:buFont typeface="Arial" panose="020B0604020202020204" pitchFamily="34" charset="0"/>
              <a:buChar char="•"/>
            </a:pPr>
            <a:endParaRPr lang="en-US" sz="2000" dirty="0"/>
          </a:p>
        </p:txBody>
      </p:sp>
      <p:sp>
        <p:nvSpPr>
          <p:cNvPr id="15" name="Slide Number Placeholder 14">
            <a:extLst>
              <a:ext uri="{FF2B5EF4-FFF2-40B4-BE49-F238E27FC236}">
                <a16:creationId xmlns:a16="http://schemas.microsoft.com/office/drawing/2014/main" id="{EA450CD4-3018-DBCF-3A32-B72A7DCFA11F}"/>
              </a:ext>
            </a:extLst>
          </p:cNvPr>
          <p:cNvSpPr>
            <a:spLocks noGrp="1"/>
          </p:cNvSpPr>
          <p:nvPr>
            <p:ph type="sldNum" sz="quarter" idx="12"/>
          </p:nvPr>
        </p:nvSpPr>
        <p:spPr/>
        <p:txBody>
          <a:bodyPr/>
          <a:lstStyle/>
          <a:p>
            <a:fld id="{8D0AFDD5-844D-364D-8AEC-50CF4D36D55D}" type="slidenum">
              <a:rPr lang="en-US" smtClean="0"/>
              <a:pPr/>
              <a:t>45</a:t>
            </a:fld>
            <a:endParaRPr lang="en-US" dirty="0"/>
          </a:p>
        </p:txBody>
      </p:sp>
    </p:spTree>
    <p:extLst>
      <p:ext uri="{BB962C8B-B14F-4D97-AF65-F5344CB8AC3E}">
        <p14:creationId xmlns:p14="http://schemas.microsoft.com/office/powerpoint/2010/main" val="59172239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F15574">
            <a:alpha val="28000"/>
          </a:srgbClr>
        </a:solidFill>
        <a:effectLst/>
      </p:bgPr>
    </p:bg>
    <p:spTree>
      <p:nvGrpSpPr>
        <p:cNvPr id="1" name=""/>
        <p:cNvGrpSpPr/>
        <p:nvPr/>
      </p:nvGrpSpPr>
      <p:grpSpPr>
        <a:xfrm>
          <a:off x="0" y="0"/>
          <a:ext cx="0" cy="0"/>
          <a:chOff x="0" y="0"/>
          <a:chExt cx="0" cy="0"/>
        </a:xfrm>
      </p:grpSpPr>
      <p:sp>
        <p:nvSpPr>
          <p:cNvPr id="24" name="Title 23">
            <a:extLst>
              <a:ext uri="{FF2B5EF4-FFF2-40B4-BE49-F238E27FC236}">
                <a16:creationId xmlns:a16="http://schemas.microsoft.com/office/drawing/2014/main" id="{A4C5B759-93CB-5B5A-B1D2-2E3C42747C75}"/>
              </a:ext>
            </a:extLst>
          </p:cNvPr>
          <p:cNvSpPr>
            <a:spLocks noGrp="1"/>
          </p:cNvSpPr>
          <p:nvPr>
            <p:ph type="ctrTitle"/>
          </p:nvPr>
        </p:nvSpPr>
        <p:spPr/>
        <p:txBody>
          <a:bodyPr/>
          <a:lstStyle/>
          <a:p>
            <a:r>
              <a:rPr lang="en-US" dirty="0"/>
              <a:t>Thank you</a:t>
            </a:r>
          </a:p>
        </p:txBody>
      </p:sp>
      <p:sp>
        <p:nvSpPr>
          <p:cNvPr id="25" name="Subtitle 24">
            <a:extLst>
              <a:ext uri="{FF2B5EF4-FFF2-40B4-BE49-F238E27FC236}">
                <a16:creationId xmlns:a16="http://schemas.microsoft.com/office/drawing/2014/main" id="{518B68B6-5284-F036-E87F-9BC3A435A7B3}"/>
              </a:ext>
            </a:extLst>
          </p:cNvPr>
          <p:cNvSpPr>
            <a:spLocks noGrp="1"/>
          </p:cNvSpPr>
          <p:nvPr>
            <p:ph type="subTitle" idx="1"/>
          </p:nvPr>
        </p:nvSpPr>
        <p:spPr>
          <a:xfrm>
            <a:off x="1527048" y="3108960"/>
            <a:ext cx="4130802" cy="1883664"/>
          </a:xfrm>
        </p:spPr>
        <p:txBody>
          <a:bodyPr/>
          <a:lstStyle/>
          <a:p>
            <a:r>
              <a:rPr lang="en-US" sz="2200" dirty="0"/>
              <a:t>Adam Young</a:t>
            </a:r>
          </a:p>
          <a:p>
            <a:r>
              <a:rPr lang="en-US" sz="2200" dirty="0"/>
              <a:t>yoad@bank-banque-canada.ca</a:t>
            </a:r>
          </a:p>
          <a:p>
            <a:r>
              <a:rPr lang="en-US" sz="2200" dirty="0"/>
              <a:t>www.bankofcanadamuseum.ca</a:t>
            </a:r>
            <a:r>
              <a:rPr lang="en-CA" sz="2200" dirty="0"/>
              <a:t>/learn</a:t>
            </a:r>
            <a:endParaRPr lang="en-US" sz="2200" dirty="0"/>
          </a:p>
          <a:p>
            <a:endParaRPr lang="en-US" dirty="0"/>
          </a:p>
          <a:p>
            <a:endParaRPr lang="en-US" dirty="0"/>
          </a:p>
        </p:txBody>
      </p:sp>
      <p:pic>
        <p:nvPicPr>
          <p:cNvPr id="33" name="Picture Placeholder 32">
            <a:extLst>
              <a:ext uri="{FF2B5EF4-FFF2-40B4-BE49-F238E27FC236}">
                <a16:creationId xmlns:a16="http://schemas.microsoft.com/office/drawing/2014/main" id="{1D963291-0332-DAB6-6090-6778FC7899BD}"/>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a:xfrm>
            <a:off x="6443482" y="812292"/>
            <a:ext cx="4636008" cy="4928616"/>
          </a:xfrm>
        </p:spPr>
      </p:pic>
    </p:spTree>
    <p:extLst>
      <p:ext uri="{BB962C8B-B14F-4D97-AF65-F5344CB8AC3E}">
        <p14:creationId xmlns:p14="http://schemas.microsoft.com/office/powerpoint/2010/main" val="23975833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97FA5-5B79-921E-EEA9-F0BF86467CD6}"/>
              </a:ext>
            </a:extLst>
          </p:cNvPr>
          <p:cNvSpPr>
            <a:spLocks noGrp="1"/>
          </p:cNvSpPr>
          <p:nvPr>
            <p:ph type="title"/>
          </p:nvPr>
        </p:nvSpPr>
        <p:spPr>
          <a:xfrm>
            <a:off x="5775870" y="1380409"/>
            <a:ext cx="4959821" cy="1162762"/>
          </a:xfrm>
        </p:spPr>
        <p:txBody>
          <a:bodyPr/>
          <a:lstStyle/>
          <a:p>
            <a:r>
              <a:rPr lang="en-CA" sz="4000" dirty="0"/>
              <a:t>The Bank of Canada Museum </a:t>
            </a:r>
          </a:p>
        </p:txBody>
      </p:sp>
      <p:pic>
        <p:nvPicPr>
          <p:cNvPr id="7" name="Picture Placeholder 6">
            <a:extLst>
              <a:ext uri="{FF2B5EF4-FFF2-40B4-BE49-F238E27FC236}">
                <a16:creationId xmlns:a16="http://schemas.microsoft.com/office/drawing/2014/main" id="{1769E9EA-BE49-9FBE-4491-B69C73EE55DB}"/>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p:blipFill>
        <p:spPr>
          <a:xfrm>
            <a:off x="0" y="0"/>
            <a:ext cx="4351128" cy="6858000"/>
          </a:xfrm>
        </p:spPr>
      </p:pic>
      <p:sp>
        <p:nvSpPr>
          <p:cNvPr id="4" name="Content Placeholder 3">
            <a:extLst>
              <a:ext uri="{FF2B5EF4-FFF2-40B4-BE49-F238E27FC236}">
                <a16:creationId xmlns:a16="http://schemas.microsoft.com/office/drawing/2014/main" id="{6B3A059B-BA7C-C465-6071-0231E5CE5C63}"/>
              </a:ext>
            </a:extLst>
          </p:cNvPr>
          <p:cNvSpPr>
            <a:spLocks noGrp="1"/>
          </p:cNvSpPr>
          <p:nvPr>
            <p:ph idx="1"/>
          </p:nvPr>
        </p:nvSpPr>
        <p:spPr>
          <a:xfrm>
            <a:off x="5612006" y="2885645"/>
            <a:ext cx="5310460" cy="2130552"/>
          </a:xfrm>
        </p:spPr>
        <p:txBody>
          <a:bodyPr/>
          <a:lstStyle/>
          <a:p>
            <a:pPr marL="342900" indent="-342900">
              <a:buFont typeface="Arial" panose="020B0604020202020204" pitchFamily="34" charset="0"/>
              <a:buChar char="•"/>
            </a:pPr>
            <a:r>
              <a:rPr lang="en-CA" sz="2000" dirty="0"/>
              <a:t>Canada’s only economics and money museum</a:t>
            </a:r>
          </a:p>
          <a:p>
            <a:pPr marL="342900" indent="-342900">
              <a:buFont typeface="Arial" panose="020B0604020202020204" pitchFamily="34" charset="0"/>
              <a:buChar char="•"/>
            </a:pPr>
            <a:r>
              <a:rPr lang="en-CA" sz="2000" dirty="0"/>
              <a:t>Completely renovated and renewed in 2017 </a:t>
            </a:r>
          </a:p>
          <a:p>
            <a:pPr marL="342900" indent="-342900">
              <a:buFont typeface="Arial" panose="020B0604020202020204" pitchFamily="34" charset="0"/>
              <a:buChar char="•"/>
            </a:pPr>
            <a:r>
              <a:rPr lang="en-CA" sz="2000" dirty="0"/>
              <a:t>Located at the Bank of Canada in Ottawa</a:t>
            </a:r>
          </a:p>
          <a:p>
            <a:pPr marL="342900" indent="-342900">
              <a:buFont typeface="Arial" panose="020B0604020202020204" pitchFamily="34" charset="0"/>
              <a:buChar char="•"/>
            </a:pPr>
            <a:r>
              <a:rPr lang="en-CA" sz="2000" dirty="0"/>
              <a:t>Home of the National Currency Collection:  over 100,000 artifacts of currency and trade items. </a:t>
            </a:r>
          </a:p>
          <a:p>
            <a:pPr marL="342900" indent="-342900">
              <a:buFont typeface="Arial" panose="020B0604020202020204" pitchFamily="34" charset="0"/>
              <a:buChar char="•"/>
            </a:pPr>
            <a:r>
              <a:rPr lang="en-CA" sz="2000" dirty="0"/>
              <a:t>Virtual school program for Kindergarten to Grade 5</a:t>
            </a:r>
          </a:p>
          <a:p>
            <a:pPr marL="342900" indent="-342900">
              <a:buFont typeface="Arial" panose="020B0604020202020204" pitchFamily="34" charset="0"/>
              <a:buChar char="•"/>
            </a:pPr>
            <a:r>
              <a:rPr lang="en-CA" sz="2000" dirty="0"/>
              <a:t>Onsite school programs for Grades 4-12</a:t>
            </a:r>
          </a:p>
          <a:p>
            <a:pPr marL="342900" indent="-342900">
              <a:buFont typeface="Arial" panose="020B0604020202020204" pitchFamily="34" charset="0"/>
              <a:buChar char="•"/>
            </a:pPr>
            <a:r>
              <a:rPr lang="en-CA" sz="2000" dirty="0"/>
              <a:t>Free to the public</a:t>
            </a:r>
            <a:endParaRPr lang="en-CA" dirty="0"/>
          </a:p>
        </p:txBody>
      </p:sp>
      <p:sp>
        <p:nvSpPr>
          <p:cNvPr id="5" name="Slide Number Placeholder 4">
            <a:extLst>
              <a:ext uri="{FF2B5EF4-FFF2-40B4-BE49-F238E27FC236}">
                <a16:creationId xmlns:a16="http://schemas.microsoft.com/office/drawing/2014/main" id="{1CBB6C23-709A-0E9C-FEA3-D54C7838114F}"/>
              </a:ext>
            </a:extLst>
          </p:cNvPr>
          <p:cNvSpPr>
            <a:spLocks noGrp="1"/>
          </p:cNvSpPr>
          <p:nvPr>
            <p:ph type="sldNum" sz="quarter" idx="12"/>
          </p:nvPr>
        </p:nvSpPr>
        <p:spPr/>
        <p:txBody>
          <a:bodyPr/>
          <a:lstStyle/>
          <a:p>
            <a:fld id="{8D0AFDD5-844D-364D-8AEC-50CF4D36D55D}" type="slidenum">
              <a:rPr lang="en-US" noProof="0" smtClean="0"/>
              <a:pPr/>
              <a:t>5</a:t>
            </a:fld>
            <a:endParaRPr lang="en-US" noProof="0"/>
          </a:p>
        </p:txBody>
      </p:sp>
    </p:spTree>
    <p:extLst>
      <p:ext uri="{BB962C8B-B14F-4D97-AF65-F5344CB8AC3E}">
        <p14:creationId xmlns:p14="http://schemas.microsoft.com/office/powerpoint/2010/main" val="19317226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6089E-AEA8-68A3-DA02-380E594EC0E1}"/>
              </a:ext>
            </a:extLst>
          </p:cNvPr>
          <p:cNvSpPr>
            <a:spLocks noGrp="1"/>
          </p:cNvSpPr>
          <p:nvPr>
            <p:ph type="title"/>
          </p:nvPr>
        </p:nvSpPr>
        <p:spPr>
          <a:xfrm>
            <a:off x="5775870" y="1201699"/>
            <a:ext cx="4959821" cy="1162762"/>
          </a:xfrm>
        </p:spPr>
        <p:txBody>
          <a:bodyPr/>
          <a:lstStyle/>
          <a:p>
            <a:r>
              <a:rPr lang="en-CA" dirty="0"/>
              <a:t>Online Resources</a:t>
            </a:r>
          </a:p>
        </p:txBody>
      </p:sp>
      <p:pic>
        <p:nvPicPr>
          <p:cNvPr id="7" name="Picture Placeholder 6" descr="A piggy bank with colorful bubbles&#10;&#10;Description automatically generated">
            <a:extLst>
              <a:ext uri="{FF2B5EF4-FFF2-40B4-BE49-F238E27FC236}">
                <a16:creationId xmlns:a16="http://schemas.microsoft.com/office/drawing/2014/main" id="{E99DD447-D007-6B26-3AE0-80821FF33614}"/>
              </a:ext>
            </a:extLst>
          </p:cNvPr>
          <p:cNvPicPr>
            <a:picLocks noGrp="1" noChangeAspect="1"/>
          </p:cNvPicPr>
          <p:nvPr>
            <p:ph type="pic" sz="quarter" idx="13"/>
          </p:nvPr>
        </p:nvPicPr>
        <p:blipFill rotWithShape="1">
          <a:blip r:embed="rId2" cstate="screen">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a:ext>
            </a:extLst>
          </a:blip>
          <a:srcRect/>
          <a:stretch/>
        </p:blipFill>
        <p:spPr>
          <a:xfrm>
            <a:off x="-47842" y="0"/>
            <a:ext cx="4351128" cy="6858000"/>
          </a:xfrm>
        </p:spPr>
      </p:pic>
      <p:sp>
        <p:nvSpPr>
          <p:cNvPr id="4" name="Content Placeholder 3">
            <a:extLst>
              <a:ext uri="{FF2B5EF4-FFF2-40B4-BE49-F238E27FC236}">
                <a16:creationId xmlns:a16="http://schemas.microsoft.com/office/drawing/2014/main" id="{3A81AEC2-B58E-F909-2869-2B89F58EB875}"/>
              </a:ext>
            </a:extLst>
          </p:cNvPr>
          <p:cNvSpPr>
            <a:spLocks noGrp="1"/>
          </p:cNvSpPr>
          <p:nvPr>
            <p:ph idx="1"/>
          </p:nvPr>
        </p:nvSpPr>
        <p:spPr>
          <a:xfrm>
            <a:off x="5559824" y="3096768"/>
            <a:ext cx="5641576" cy="2130552"/>
          </a:xfrm>
        </p:spPr>
        <p:txBody>
          <a:bodyPr/>
          <a:lstStyle/>
          <a:p>
            <a:r>
              <a:rPr lang="en-US" sz="2000" dirty="0"/>
              <a:t>Lesson plans, videos, games and activities to explore:</a:t>
            </a:r>
          </a:p>
          <a:p>
            <a:endParaRPr lang="en-US" sz="2000" dirty="0"/>
          </a:p>
          <a:p>
            <a:r>
              <a:rPr lang="en-US" sz="2000" dirty="0"/>
              <a:t>•	The history of money and trade in Canada</a:t>
            </a:r>
          </a:p>
          <a:p>
            <a:r>
              <a:rPr lang="en-US" sz="2000" dirty="0"/>
              <a:t>•	Symbolism and portraits on Canadian bank notes</a:t>
            </a:r>
          </a:p>
          <a:p>
            <a:r>
              <a:rPr lang="en-US" sz="2000" dirty="0"/>
              <a:t>•	Saving and spending</a:t>
            </a:r>
          </a:p>
          <a:p>
            <a:r>
              <a:rPr lang="en-US" sz="2000" dirty="0"/>
              <a:t>•	Fiscal and monetary policy</a:t>
            </a:r>
          </a:p>
          <a:p>
            <a:r>
              <a:rPr lang="en-US" sz="2000" dirty="0"/>
              <a:t>•	Money and mathematics for elementary years</a:t>
            </a:r>
          </a:p>
          <a:p>
            <a:endParaRPr lang="en-CA" dirty="0"/>
          </a:p>
        </p:txBody>
      </p:sp>
      <p:sp>
        <p:nvSpPr>
          <p:cNvPr id="5" name="Slide Number Placeholder 4">
            <a:extLst>
              <a:ext uri="{FF2B5EF4-FFF2-40B4-BE49-F238E27FC236}">
                <a16:creationId xmlns:a16="http://schemas.microsoft.com/office/drawing/2014/main" id="{8E4E46B7-E0A5-1C90-BDD1-AB73B2ADFDF4}"/>
              </a:ext>
            </a:extLst>
          </p:cNvPr>
          <p:cNvSpPr>
            <a:spLocks noGrp="1"/>
          </p:cNvSpPr>
          <p:nvPr>
            <p:ph type="sldNum" sz="quarter" idx="12"/>
          </p:nvPr>
        </p:nvSpPr>
        <p:spPr/>
        <p:txBody>
          <a:bodyPr/>
          <a:lstStyle/>
          <a:p>
            <a:fld id="{8D0AFDD5-844D-364D-8AEC-50CF4D36D55D}" type="slidenum">
              <a:rPr lang="en-US" noProof="0" smtClean="0"/>
              <a:pPr/>
              <a:t>6</a:t>
            </a:fld>
            <a:endParaRPr lang="en-US" noProof="0"/>
          </a:p>
        </p:txBody>
      </p:sp>
      <p:sp>
        <p:nvSpPr>
          <p:cNvPr id="9" name="TextBox 8">
            <a:extLst>
              <a:ext uri="{FF2B5EF4-FFF2-40B4-BE49-F238E27FC236}">
                <a16:creationId xmlns:a16="http://schemas.microsoft.com/office/drawing/2014/main" id="{B13003E7-4085-A64A-E1AB-BD6AD93371F3}"/>
              </a:ext>
            </a:extLst>
          </p:cNvPr>
          <p:cNvSpPr txBox="1"/>
          <p:nvPr/>
        </p:nvSpPr>
        <p:spPr>
          <a:xfrm>
            <a:off x="5559824" y="6031572"/>
            <a:ext cx="6108700" cy="369332"/>
          </a:xfrm>
          <a:prstGeom prst="rect">
            <a:avLst/>
          </a:prstGeom>
          <a:noFill/>
        </p:spPr>
        <p:txBody>
          <a:bodyPr wrap="square">
            <a:spAutoFit/>
          </a:bodyPr>
          <a:lstStyle/>
          <a:p>
            <a:r>
              <a:rPr lang="en-US" dirty="0"/>
              <a:t>www.b</a:t>
            </a:r>
            <a:r>
              <a:rPr lang="en-US" sz="1800" dirty="0"/>
              <a:t>ankofcanadamuseum.ca</a:t>
            </a:r>
            <a:r>
              <a:rPr lang="en-CA" sz="1800" dirty="0"/>
              <a:t>/learn</a:t>
            </a:r>
            <a:endParaRPr lang="en-CA" dirty="0"/>
          </a:p>
        </p:txBody>
      </p:sp>
      <p:pic>
        <p:nvPicPr>
          <p:cNvPr id="3" name="Graphic 2" descr="Internet Banking outline">
            <a:extLst>
              <a:ext uri="{FF2B5EF4-FFF2-40B4-BE49-F238E27FC236}">
                <a16:creationId xmlns:a16="http://schemas.microsoft.com/office/drawing/2014/main" id="{6BA48B67-B4F5-46AE-D9EC-8DCAFA9766BA}"/>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713610" y="2364461"/>
            <a:ext cx="464706" cy="464706"/>
          </a:xfrm>
          <a:prstGeom prst="rect">
            <a:avLst/>
          </a:prstGeom>
        </p:spPr>
      </p:pic>
      <p:pic>
        <p:nvPicPr>
          <p:cNvPr id="8" name="Picture 7">
            <a:extLst>
              <a:ext uri="{FF2B5EF4-FFF2-40B4-BE49-F238E27FC236}">
                <a16:creationId xmlns:a16="http://schemas.microsoft.com/office/drawing/2014/main" id="{13346B6B-07F7-CDF0-B6C7-82BA76FBA63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2149" y="124840"/>
            <a:ext cx="2021877" cy="2021877"/>
          </a:xfrm>
          <a:prstGeom prst="rect">
            <a:avLst/>
          </a:prstGeom>
        </p:spPr>
      </p:pic>
    </p:spTree>
    <p:extLst>
      <p:ext uri="{BB962C8B-B14F-4D97-AF65-F5344CB8AC3E}">
        <p14:creationId xmlns:p14="http://schemas.microsoft.com/office/powerpoint/2010/main" val="27809732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2">
            <a:extLst>
              <a:ext uri="{FF2B5EF4-FFF2-40B4-BE49-F238E27FC236}">
                <a16:creationId xmlns:a16="http://schemas.microsoft.com/office/drawing/2014/main" id="{F7D2ECD6-F159-41FC-A624-188ADB56413D}"/>
              </a:ext>
            </a:extLst>
          </p:cNvPr>
          <p:cNvGraphicFramePr>
            <a:graphicFrameLocks noGrp="1"/>
          </p:cNvGraphicFramePr>
          <p:nvPr>
            <p:ph idx="1"/>
            <p:extLst>
              <p:ext uri="{D42A27DB-BD31-4B8C-83A1-F6EECF244321}">
                <p14:modId xmlns:p14="http://schemas.microsoft.com/office/powerpoint/2010/main" val="2751659527"/>
              </p:ext>
            </p:extLst>
          </p:nvPr>
        </p:nvGraphicFramePr>
        <p:xfrm>
          <a:off x="1422492" y="2499837"/>
          <a:ext cx="9507778" cy="37146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itle 1">
            <a:extLst>
              <a:ext uri="{FF2B5EF4-FFF2-40B4-BE49-F238E27FC236}">
                <a16:creationId xmlns:a16="http://schemas.microsoft.com/office/drawing/2014/main" id="{2FE471C3-B247-F477-CECC-E47DC162CA6E}"/>
              </a:ext>
            </a:extLst>
          </p:cNvPr>
          <p:cNvSpPr txBox="1">
            <a:spLocks/>
          </p:cNvSpPr>
          <p:nvPr/>
        </p:nvSpPr>
        <p:spPr>
          <a:xfrm>
            <a:off x="1127885" y="662509"/>
            <a:ext cx="9328621" cy="1162762"/>
          </a:xfrm>
          <a:prstGeom prst="rect">
            <a:avLst/>
          </a:prstGeom>
        </p:spPr>
        <p:txBody>
          <a:bodyPr vert="horz" lIns="91440" tIns="45720" rIns="91440" bIns="45720" rtlCol="0" anchor="t">
            <a:noAutofit/>
          </a:bodyPr>
          <a:lstStyle>
            <a:lvl1pPr algn="ctr" defTabSz="914400" rtl="0" eaLnBrk="1" latinLnBrk="0" hangingPunct="1">
              <a:lnSpc>
                <a:spcPct val="100000"/>
              </a:lnSpc>
              <a:spcBef>
                <a:spcPct val="0"/>
              </a:spcBef>
              <a:buNone/>
              <a:defRPr sz="6000" kern="1200">
                <a:solidFill>
                  <a:schemeClr val="tx1"/>
                </a:solidFill>
                <a:latin typeface="+mj-lt"/>
                <a:ea typeface="+mj-ea"/>
                <a:cs typeface="+mj-cs"/>
              </a:defRPr>
            </a:lvl1pPr>
          </a:lstStyle>
          <a:p>
            <a:r>
              <a:rPr lang="en-CA" i="1" dirty="0"/>
              <a:t>You are the Economy</a:t>
            </a:r>
          </a:p>
          <a:p>
            <a:r>
              <a:rPr lang="en-CA" sz="4000" dirty="0"/>
              <a:t>Educational resource</a:t>
            </a:r>
            <a:r>
              <a:rPr lang="en-CA" sz="4000" i="1" dirty="0"/>
              <a:t> </a:t>
            </a:r>
          </a:p>
        </p:txBody>
      </p:sp>
      <p:sp>
        <p:nvSpPr>
          <p:cNvPr id="11" name="Footer Placeholder 13">
            <a:extLst>
              <a:ext uri="{FF2B5EF4-FFF2-40B4-BE49-F238E27FC236}">
                <a16:creationId xmlns:a16="http://schemas.microsoft.com/office/drawing/2014/main" id="{F7D9AE3E-C8A6-4421-468F-0E21619638E2}"/>
              </a:ext>
            </a:extLst>
          </p:cNvPr>
          <p:cNvSpPr>
            <a:spLocks noGrp="1"/>
          </p:cNvSpPr>
          <p:nvPr>
            <p:ph type="ftr" sz="quarter" idx="11"/>
          </p:nvPr>
        </p:nvSpPr>
        <p:spPr>
          <a:xfrm>
            <a:off x="5364480" y="6400904"/>
            <a:ext cx="1463040" cy="246888"/>
          </a:xfrm>
        </p:spPr>
        <p:txBody>
          <a:bodyPr/>
          <a:lstStyle/>
          <a:p>
            <a:r>
              <a:rPr lang="en-US" dirty="0"/>
              <a:t>BOCM </a:t>
            </a:r>
            <a:endParaRPr lang="en-US" noProof="0" dirty="0"/>
          </a:p>
        </p:txBody>
      </p:sp>
    </p:spTree>
    <p:extLst>
      <p:ext uri="{BB962C8B-B14F-4D97-AF65-F5344CB8AC3E}">
        <p14:creationId xmlns:p14="http://schemas.microsoft.com/office/powerpoint/2010/main" val="32744913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3">
            <a:alpha val="8000"/>
          </a:schemeClr>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A8692FD-3676-EAB5-DC24-364040BE819C}"/>
              </a:ext>
            </a:extLst>
          </p:cNvPr>
          <p:cNvSpPr>
            <a:spLocks noGrp="1"/>
          </p:cNvSpPr>
          <p:nvPr>
            <p:ph type="title"/>
          </p:nvPr>
        </p:nvSpPr>
        <p:spPr/>
        <p:txBody>
          <a:bodyPr/>
          <a:lstStyle/>
          <a:p>
            <a:r>
              <a:rPr lang="en-US" dirty="0">
                <a:solidFill>
                  <a:schemeClr val="tx1"/>
                </a:solidFill>
              </a:rPr>
              <a:t>Student outcomes: </a:t>
            </a:r>
          </a:p>
        </p:txBody>
      </p:sp>
      <p:sp>
        <p:nvSpPr>
          <p:cNvPr id="2" name="Text Placeholder 1">
            <a:extLst>
              <a:ext uri="{FF2B5EF4-FFF2-40B4-BE49-F238E27FC236}">
                <a16:creationId xmlns:a16="http://schemas.microsoft.com/office/drawing/2014/main" id="{C5B3F929-AF18-813C-9936-2EAB59511063}"/>
              </a:ext>
            </a:extLst>
          </p:cNvPr>
          <p:cNvSpPr>
            <a:spLocks noGrp="1"/>
          </p:cNvSpPr>
          <p:nvPr>
            <p:ph type="body" sz="quarter" idx="13"/>
          </p:nvPr>
        </p:nvSpPr>
        <p:spPr>
          <a:xfrm>
            <a:off x="487397" y="1836533"/>
            <a:ext cx="2528887" cy="2528887"/>
          </a:xfrm>
        </p:spPr>
        <p:txBody>
          <a:bodyPr/>
          <a:lstStyle/>
          <a:p>
            <a:pPr lvl="1"/>
            <a:r>
              <a:rPr lang="en-US" altLang="zh-CN" dirty="0"/>
              <a:t>Recognize the economics around them and understand their key concepts such as supply and demand, tradeoffs, etc. </a:t>
            </a:r>
          </a:p>
        </p:txBody>
      </p:sp>
      <p:sp>
        <p:nvSpPr>
          <p:cNvPr id="4" name="Text Placeholder 3">
            <a:extLst>
              <a:ext uri="{FF2B5EF4-FFF2-40B4-BE49-F238E27FC236}">
                <a16:creationId xmlns:a16="http://schemas.microsoft.com/office/drawing/2014/main" id="{E3088347-D7E0-F453-D17B-7C2C3835104F}"/>
              </a:ext>
            </a:extLst>
          </p:cNvPr>
          <p:cNvSpPr>
            <a:spLocks noGrp="1"/>
          </p:cNvSpPr>
          <p:nvPr>
            <p:ph type="body" sz="quarter" idx="15"/>
          </p:nvPr>
        </p:nvSpPr>
        <p:spPr/>
        <p:txBody>
          <a:bodyPr/>
          <a:lstStyle/>
          <a:p>
            <a:pPr lvl="1"/>
            <a:r>
              <a:rPr lang="en-US" altLang="zh-CN" dirty="0"/>
              <a:t>Connect the role and functions of the Bank of Canada to the wider society. </a:t>
            </a:r>
          </a:p>
          <a:p>
            <a:endParaRPr lang="en-US" dirty="0"/>
          </a:p>
        </p:txBody>
      </p:sp>
      <p:sp>
        <p:nvSpPr>
          <p:cNvPr id="6" name="Text Placeholder 5">
            <a:extLst>
              <a:ext uri="{FF2B5EF4-FFF2-40B4-BE49-F238E27FC236}">
                <a16:creationId xmlns:a16="http://schemas.microsoft.com/office/drawing/2014/main" id="{429AA47D-4B67-1E1F-043D-9C7471285F63}"/>
              </a:ext>
            </a:extLst>
          </p:cNvPr>
          <p:cNvSpPr>
            <a:spLocks noGrp="1"/>
          </p:cNvSpPr>
          <p:nvPr>
            <p:ph type="body" sz="quarter" idx="17"/>
          </p:nvPr>
        </p:nvSpPr>
        <p:spPr/>
        <p:txBody>
          <a:bodyPr/>
          <a:lstStyle/>
          <a:p>
            <a:pPr lvl="1"/>
            <a:r>
              <a:rPr lang="en-US" altLang="zh-CN" dirty="0"/>
              <a:t>Appraise their current and future role within the economy. </a:t>
            </a:r>
          </a:p>
          <a:p>
            <a:endParaRPr lang="en-US" dirty="0"/>
          </a:p>
        </p:txBody>
      </p:sp>
      <p:sp>
        <p:nvSpPr>
          <p:cNvPr id="3" name="Text Placeholder 2">
            <a:extLst>
              <a:ext uri="{FF2B5EF4-FFF2-40B4-BE49-F238E27FC236}">
                <a16:creationId xmlns:a16="http://schemas.microsoft.com/office/drawing/2014/main" id="{2BF0E702-3A2A-79FE-6C7C-4ABFA3EC8254}"/>
              </a:ext>
            </a:extLst>
          </p:cNvPr>
          <p:cNvSpPr>
            <a:spLocks noGrp="1"/>
          </p:cNvSpPr>
          <p:nvPr>
            <p:ph type="body" sz="quarter" idx="14"/>
          </p:nvPr>
        </p:nvSpPr>
        <p:spPr/>
        <p:txBody>
          <a:bodyPr/>
          <a:lstStyle/>
          <a:p>
            <a:pPr lvl="1"/>
            <a:r>
              <a:rPr lang="en-US" altLang="zh-CN" dirty="0"/>
              <a:t>Develop economic skills: think critically, assess risk, draw conclusions from data and information to make the best choice. </a:t>
            </a:r>
          </a:p>
          <a:p>
            <a:endParaRPr lang="en-US" dirty="0"/>
          </a:p>
        </p:txBody>
      </p:sp>
      <p:sp>
        <p:nvSpPr>
          <p:cNvPr id="5" name="Text Placeholder 4">
            <a:extLst>
              <a:ext uri="{FF2B5EF4-FFF2-40B4-BE49-F238E27FC236}">
                <a16:creationId xmlns:a16="http://schemas.microsoft.com/office/drawing/2014/main" id="{607671AF-A580-DFF8-DD53-11CF125B5C0F}"/>
              </a:ext>
            </a:extLst>
          </p:cNvPr>
          <p:cNvSpPr>
            <a:spLocks noGrp="1"/>
          </p:cNvSpPr>
          <p:nvPr>
            <p:ph type="body" sz="quarter" idx="16"/>
          </p:nvPr>
        </p:nvSpPr>
        <p:spPr/>
        <p:txBody>
          <a:bodyPr/>
          <a:lstStyle/>
          <a:p>
            <a:pPr lvl="1"/>
            <a:r>
              <a:rPr lang="en-US" altLang="zh-CN" dirty="0"/>
              <a:t>Develop a general sense of trends seen in news articles on the economy and business.</a:t>
            </a:r>
          </a:p>
          <a:p>
            <a:endParaRPr lang="en-US" dirty="0"/>
          </a:p>
        </p:txBody>
      </p:sp>
    </p:spTree>
    <p:extLst>
      <p:ext uri="{BB962C8B-B14F-4D97-AF65-F5344CB8AC3E}">
        <p14:creationId xmlns:p14="http://schemas.microsoft.com/office/powerpoint/2010/main" val="559354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fade">
                                      <p:cBhvr>
                                        <p:cTn id="7" dur="500"/>
                                        <p:tgtEl>
                                          <p:spTgt spid="2">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fade">
                                      <p:cBhvr>
                                        <p:cTn id="10" dur="500"/>
                                        <p:tgtEl>
                                          <p:spTgt spid="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bg/>
                                          </p:spTgt>
                                        </p:tgtEl>
                                        <p:attrNameLst>
                                          <p:attrName>style.visibility</p:attrName>
                                        </p:attrNameLst>
                                      </p:cBhvr>
                                      <p:to>
                                        <p:strVal val="visible"/>
                                      </p:to>
                                    </p:set>
                                    <p:animEffect transition="in" filter="fade">
                                      <p:cBhvr>
                                        <p:cTn id="15" dur="500"/>
                                        <p:tgtEl>
                                          <p:spTgt spid="3">
                                            <p:bg/>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fade">
                                      <p:cBhvr>
                                        <p:cTn id="18" dur="5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bg/>
                                          </p:spTgt>
                                        </p:tgtEl>
                                        <p:attrNameLst>
                                          <p:attrName>style.visibility</p:attrName>
                                        </p:attrNameLst>
                                      </p:cBhvr>
                                      <p:to>
                                        <p:strVal val="visible"/>
                                      </p:to>
                                    </p:set>
                                    <p:animEffect transition="in" filter="fade">
                                      <p:cBhvr>
                                        <p:cTn id="23" dur="500"/>
                                        <p:tgtEl>
                                          <p:spTgt spid="4">
                                            <p:bg/>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
                                            <p:txEl>
                                              <p:pRg st="0" end="0"/>
                                            </p:txEl>
                                          </p:spTgt>
                                        </p:tgtEl>
                                        <p:attrNameLst>
                                          <p:attrName>style.visibility</p:attrName>
                                        </p:attrNameLst>
                                      </p:cBhvr>
                                      <p:to>
                                        <p:strVal val="visible"/>
                                      </p:to>
                                    </p:set>
                                    <p:animEffect transition="in" filter="fade">
                                      <p:cBhvr>
                                        <p:cTn id="26" dur="500"/>
                                        <p:tgtEl>
                                          <p:spTgt spid="4">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5">
                                            <p:bg/>
                                          </p:spTgt>
                                        </p:tgtEl>
                                        <p:attrNameLst>
                                          <p:attrName>style.visibility</p:attrName>
                                        </p:attrNameLst>
                                      </p:cBhvr>
                                      <p:to>
                                        <p:strVal val="visible"/>
                                      </p:to>
                                    </p:set>
                                    <p:animEffect transition="in" filter="fade">
                                      <p:cBhvr>
                                        <p:cTn id="31" dur="500"/>
                                        <p:tgtEl>
                                          <p:spTgt spid="5">
                                            <p:bg/>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5">
                                            <p:txEl>
                                              <p:pRg st="0" end="0"/>
                                            </p:txEl>
                                          </p:spTgt>
                                        </p:tgtEl>
                                        <p:attrNameLst>
                                          <p:attrName>style.visibility</p:attrName>
                                        </p:attrNameLst>
                                      </p:cBhvr>
                                      <p:to>
                                        <p:strVal val="visible"/>
                                      </p:to>
                                    </p:set>
                                    <p:animEffect transition="in" filter="fade">
                                      <p:cBhvr>
                                        <p:cTn id="34" dur="500"/>
                                        <p:tgtEl>
                                          <p:spTgt spid="5">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6">
                                            <p:bg/>
                                          </p:spTgt>
                                        </p:tgtEl>
                                        <p:attrNameLst>
                                          <p:attrName>style.visibility</p:attrName>
                                        </p:attrNameLst>
                                      </p:cBhvr>
                                      <p:to>
                                        <p:strVal val="visible"/>
                                      </p:to>
                                    </p:set>
                                    <p:animEffect transition="in" filter="fade">
                                      <p:cBhvr>
                                        <p:cTn id="39" dur="500"/>
                                        <p:tgtEl>
                                          <p:spTgt spid="6">
                                            <p:bg/>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6">
                                            <p:txEl>
                                              <p:pRg st="0" end="0"/>
                                            </p:txEl>
                                          </p:spTgt>
                                        </p:tgtEl>
                                        <p:attrNameLst>
                                          <p:attrName>style.visibility</p:attrName>
                                        </p:attrNameLst>
                                      </p:cBhvr>
                                      <p:to>
                                        <p:strVal val="visible"/>
                                      </p:to>
                                    </p:set>
                                    <p:animEffect transition="in" filter="fade">
                                      <p:cBhvr>
                                        <p:cTn id="42"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P spid="4" grpId="0" build="p" animBg="1"/>
      <p:bldP spid="6" grpId="0" build="p" animBg="1"/>
      <p:bldP spid="3" grpId="0" build="p" animBg="1"/>
      <p:bldP spid="5"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EC5A7-3DFA-DBBA-6744-A2304B6C3FE1}"/>
              </a:ext>
            </a:extLst>
          </p:cNvPr>
          <p:cNvSpPr>
            <a:spLocks noGrp="1"/>
          </p:cNvSpPr>
          <p:nvPr>
            <p:ph type="title"/>
          </p:nvPr>
        </p:nvSpPr>
        <p:spPr/>
        <p:txBody>
          <a:bodyPr/>
          <a:lstStyle/>
          <a:p>
            <a:r>
              <a:rPr lang="fr-CA" dirty="0"/>
              <a:t>Adaptations</a:t>
            </a:r>
            <a:endParaRPr lang="en-CA" dirty="0"/>
          </a:p>
        </p:txBody>
      </p:sp>
      <p:sp>
        <p:nvSpPr>
          <p:cNvPr id="3" name="Text Placeholder 2">
            <a:extLst>
              <a:ext uri="{FF2B5EF4-FFF2-40B4-BE49-F238E27FC236}">
                <a16:creationId xmlns:a16="http://schemas.microsoft.com/office/drawing/2014/main" id="{36835B65-A54A-4C0E-15A1-3143A20A5014}"/>
              </a:ext>
            </a:extLst>
          </p:cNvPr>
          <p:cNvSpPr>
            <a:spLocks noGrp="1"/>
          </p:cNvSpPr>
          <p:nvPr>
            <p:ph type="body" sz="quarter" idx="14"/>
          </p:nvPr>
        </p:nvSpPr>
        <p:spPr/>
        <p:txBody>
          <a:bodyPr/>
          <a:lstStyle/>
          <a:p>
            <a:r>
              <a:rPr lang="fr-CA" dirty="0" err="1"/>
              <a:t>Differentiation</a:t>
            </a:r>
            <a:endParaRPr lang="en-CA" dirty="0"/>
          </a:p>
        </p:txBody>
      </p:sp>
      <p:sp>
        <p:nvSpPr>
          <p:cNvPr id="5" name="Text Placeholder 4">
            <a:extLst>
              <a:ext uri="{FF2B5EF4-FFF2-40B4-BE49-F238E27FC236}">
                <a16:creationId xmlns:a16="http://schemas.microsoft.com/office/drawing/2014/main" id="{94330106-C06A-6265-9EDA-3BC3C216DA01}"/>
              </a:ext>
            </a:extLst>
          </p:cNvPr>
          <p:cNvSpPr>
            <a:spLocks noGrp="1"/>
          </p:cNvSpPr>
          <p:nvPr>
            <p:ph type="body" sz="quarter" idx="19"/>
          </p:nvPr>
        </p:nvSpPr>
        <p:spPr/>
        <p:txBody>
          <a:bodyPr/>
          <a:lstStyle/>
          <a:p>
            <a:r>
              <a:rPr lang="fr-CA" dirty="0"/>
              <a:t>Connection to the Bank of Canada</a:t>
            </a:r>
            <a:endParaRPr lang="en-CA" dirty="0"/>
          </a:p>
        </p:txBody>
      </p:sp>
      <p:sp>
        <p:nvSpPr>
          <p:cNvPr id="7" name="Slide Number Placeholder 6">
            <a:extLst>
              <a:ext uri="{FF2B5EF4-FFF2-40B4-BE49-F238E27FC236}">
                <a16:creationId xmlns:a16="http://schemas.microsoft.com/office/drawing/2014/main" id="{17B2E73D-2267-820E-B6B7-BF78CA0F6AF5}"/>
              </a:ext>
            </a:extLst>
          </p:cNvPr>
          <p:cNvSpPr>
            <a:spLocks noGrp="1"/>
          </p:cNvSpPr>
          <p:nvPr>
            <p:ph type="sldNum" sz="quarter" idx="12"/>
          </p:nvPr>
        </p:nvSpPr>
        <p:spPr/>
        <p:txBody>
          <a:bodyPr/>
          <a:lstStyle/>
          <a:p>
            <a:fld id="{8D0AFDD5-844D-364D-8AEC-50CF4D36D55D}" type="slidenum">
              <a:rPr lang="en-US" noProof="0" smtClean="0"/>
              <a:pPr/>
              <a:t>9</a:t>
            </a:fld>
            <a:endParaRPr lang="en-US" noProof="0"/>
          </a:p>
        </p:txBody>
      </p:sp>
      <p:sp>
        <p:nvSpPr>
          <p:cNvPr id="9" name="Date Placeholder 8">
            <a:extLst>
              <a:ext uri="{FF2B5EF4-FFF2-40B4-BE49-F238E27FC236}">
                <a16:creationId xmlns:a16="http://schemas.microsoft.com/office/drawing/2014/main" id="{01C1B980-A1C5-CEDE-7AED-7CA49DAF67FE}"/>
              </a:ext>
            </a:extLst>
          </p:cNvPr>
          <p:cNvSpPr>
            <a:spLocks noGrp="1"/>
          </p:cNvSpPr>
          <p:nvPr>
            <p:ph type="dt" sz="half" idx="10"/>
          </p:nvPr>
        </p:nvSpPr>
        <p:spPr/>
        <p:txBody>
          <a:bodyPr/>
          <a:lstStyle/>
          <a:p>
            <a:r>
              <a:rPr lang="en-US" noProof="0"/>
              <a:t>20XX</a:t>
            </a:r>
          </a:p>
        </p:txBody>
      </p:sp>
      <p:pic>
        <p:nvPicPr>
          <p:cNvPr id="11" name="Picture 10">
            <a:extLst>
              <a:ext uri="{FF2B5EF4-FFF2-40B4-BE49-F238E27FC236}">
                <a16:creationId xmlns:a16="http://schemas.microsoft.com/office/drawing/2014/main" id="{6495A1C5-87AA-8ABD-A16D-1B204E043A63}"/>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2183376" y="2764536"/>
            <a:ext cx="2743583" cy="2829320"/>
          </a:xfrm>
          <a:prstGeom prst="rect">
            <a:avLst/>
          </a:prstGeom>
        </p:spPr>
      </p:pic>
      <p:pic>
        <p:nvPicPr>
          <p:cNvPr id="13" name="Picture 12">
            <a:extLst>
              <a:ext uri="{FF2B5EF4-FFF2-40B4-BE49-F238E27FC236}">
                <a16:creationId xmlns:a16="http://schemas.microsoft.com/office/drawing/2014/main" id="{35601F62-45ED-6FE7-8F84-11FCB550809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8260833" y="2983639"/>
            <a:ext cx="2791215" cy="2391109"/>
          </a:xfrm>
          <a:prstGeom prst="rect">
            <a:avLst/>
          </a:prstGeom>
        </p:spPr>
      </p:pic>
      <p:sp>
        <p:nvSpPr>
          <p:cNvPr id="14" name="TextBox 13">
            <a:extLst>
              <a:ext uri="{FF2B5EF4-FFF2-40B4-BE49-F238E27FC236}">
                <a16:creationId xmlns:a16="http://schemas.microsoft.com/office/drawing/2014/main" id="{EC12A59B-BFF6-F712-3DA6-0441ECC9CAC1}"/>
              </a:ext>
            </a:extLst>
          </p:cNvPr>
          <p:cNvSpPr txBox="1"/>
          <p:nvPr/>
        </p:nvSpPr>
        <p:spPr>
          <a:xfrm>
            <a:off x="828349" y="2994479"/>
            <a:ext cx="1485900" cy="646331"/>
          </a:xfrm>
          <a:prstGeom prst="rect">
            <a:avLst/>
          </a:prstGeom>
          <a:noFill/>
        </p:spPr>
        <p:txBody>
          <a:bodyPr wrap="square" rtlCol="0">
            <a:spAutoFit/>
          </a:bodyPr>
          <a:lstStyle/>
          <a:p>
            <a:r>
              <a:rPr lang="fr-CA" dirty="0"/>
              <a:t>Diverse curriculum </a:t>
            </a:r>
            <a:endParaRPr lang="en-CA" dirty="0"/>
          </a:p>
        </p:txBody>
      </p:sp>
      <p:sp>
        <p:nvSpPr>
          <p:cNvPr id="15" name="TextBox 14">
            <a:extLst>
              <a:ext uri="{FF2B5EF4-FFF2-40B4-BE49-F238E27FC236}">
                <a16:creationId xmlns:a16="http://schemas.microsoft.com/office/drawing/2014/main" id="{70684ECF-451B-DFF6-7F8B-5A6E0DDE866E}"/>
              </a:ext>
            </a:extLst>
          </p:cNvPr>
          <p:cNvSpPr txBox="1"/>
          <p:nvPr/>
        </p:nvSpPr>
        <p:spPr>
          <a:xfrm>
            <a:off x="802822" y="3856029"/>
            <a:ext cx="1485900" cy="646331"/>
          </a:xfrm>
          <a:prstGeom prst="rect">
            <a:avLst/>
          </a:prstGeom>
          <a:noFill/>
        </p:spPr>
        <p:txBody>
          <a:bodyPr wrap="square" rtlCol="0">
            <a:spAutoFit/>
          </a:bodyPr>
          <a:lstStyle/>
          <a:p>
            <a:r>
              <a:rPr lang="fr-CA" dirty="0"/>
              <a:t>Adaptable to </a:t>
            </a:r>
            <a:r>
              <a:rPr lang="fr-CA" dirty="0" err="1"/>
              <a:t>ages</a:t>
            </a:r>
            <a:r>
              <a:rPr lang="fr-CA" dirty="0"/>
              <a:t> &amp; grades</a:t>
            </a:r>
            <a:endParaRPr lang="en-CA" dirty="0"/>
          </a:p>
        </p:txBody>
      </p:sp>
      <p:sp>
        <p:nvSpPr>
          <p:cNvPr id="16" name="TextBox 15">
            <a:extLst>
              <a:ext uri="{FF2B5EF4-FFF2-40B4-BE49-F238E27FC236}">
                <a16:creationId xmlns:a16="http://schemas.microsoft.com/office/drawing/2014/main" id="{DC0F5A03-5800-A4C8-0831-8A6F0CCC7D75}"/>
              </a:ext>
            </a:extLst>
          </p:cNvPr>
          <p:cNvSpPr txBox="1"/>
          <p:nvPr/>
        </p:nvSpPr>
        <p:spPr>
          <a:xfrm>
            <a:off x="802822" y="4661907"/>
            <a:ext cx="1485900" cy="923330"/>
          </a:xfrm>
          <a:prstGeom prst="rect">
            <a:avLst/>
          </a:prstGeom>
          <a:noFill/>
        </p:spPr>
        <p:txBody>
          <a:bodyPr wrap="square" rtlCol="0">
            <a:spAutoFit/>
          </a:bodyPr>
          <a:lstStyle/>
          <a:p>
            <a:r>
              <a:rPr lang="fr-CA" dirty="0"/>
              <a:t>Second </a:t>
            </a:r>
            <a:r>
              <a:rPr lang="fr-CA" dirty="0" err="1"/>
              <a:t>language</a:t>
            </a:r>
            <a:r>
              <a:rPr lang="fr-CA" dirty="0"/>
              <a:t> </a:t>
            </a:r>
            <a:r>
              <a:rPr lang="fr-CA" dirty="0" err="1"/>
              <a:t>learners</a:t>
            </a:r>
            <a:endParaRPr lang="en-CA" dirty="0"/>
          </a:p>
        </p:txBody>
      </p:sp>
      <p:sp>
        <p:nvSpPr>
          <p:cNvPr id="17" name="TextBox 16">
            <a:extLst>
              <a:ext uri="{FF2B5EF4-FFF2-40B4-BE49-F238E27FC236}">
                <a16:creationId xmlns:a16="http://schemas.microsoft.com/office/drawing/2014/main" id="{EDF07DBA-5CCB-E9A5-C7A7-F7BE4EEB54EC}"/>
              </a:ext>
            </a:extLst>
          </p:cNvPr>
          <p:cNvSpPr txBox="1"/>
          <p:nvPr/>
        </p:nvSpPr>
        <p:spPr>
          <a:xfrm>
            <a:off x="6894437" y="2998108"/>
            <a:ext cx="1485900" cy="646331"/>
          </a:xfrm>
          <a:prstGeom prst="rect">
            <a:avLst/>
          </a:prstGeom>
          <a:noFill/>
        </p:spPr>
        <p:txBody>
          <a:bodyPr wrap="square" rtlCol="0">
            <a:spAutoFit/>
          </a:bodyPr>
          <a:lstStyle/>
          <a:p>
            <a:r>
              <a:rPr lang="fr-CA" dirty="0"/>
              <a:t>Help to </a:t>
            </a:r>
            <a:r>
              <a:rPr lang="fr-CA" dirty="0" err="1"/>
              <a:t>see</a:t>
            </a:r>
            <a:r>
              <a:rPr lang="fr-CA" dirty="0"/>
              <a:t> the big </a:t>
            </a:r>
            <a:r>
              <a:rPr lang="fr-CA" dirty="0" err="1"/>
              <a:t>picture</a:t>
            </a:r>
            <a:endParaRPr lang="en-CA" dirty="0"/>
          </a:p>
        </p:txBody>
      </p:sp>
      <p:sp>
        <p:nvSpPr>
          <p:cNvPr id="18" name="TextBox 17">
            <a:extLst>
              <a:ext uri="{FF2B5EF4-FFF2-40B4-BE49-F238E27FC236}">
                <a16:creationId xmlns:a16="http://schemas.microsoft.com/office/drawing/2014/main" id="{27DA6482-89CA-E566-81B1-DE2369B85CC5}"/>
              </a:ext>
            </a:extLst>
          </p:cNvPr>
          <p:cNvSpPr txBox="1"/>
          <p:nvPr/>
        </p:nvSpPr>
        <p:spPr>
          <a:xfrm>
            <a:off x="6894437" y="3834335"/>
            <a:ext cx="1592338" cy="646331"/>
          </a:xfrm>
          <a:prstGeom prst="rect">
            <a:avLst/>
          </a:prstGeom>
          <a:noFill/>
        </p:spPr>
        <p:txBody>
          <a:bodyPr wrap="square" rtlCol="0">
            <a:spAutoFit/>
          </a:bodyPr>
          <a:lstStyle/>
          <a:p>
            <a:r>
              <a:rPr lang="fr-CA" dirty="0"/>
              <a:t>Links to </a:t>
            </a:r>
            <a:r>
              <a:rPr lang="fr-CA" dirty="0" err="1"/>
              <a:t>external</a:t>
            </a:r>
            <a:r>
              <a:rPr lang="fr-CA" dirty="0"/>
              <a:t> supports</a:t>
            </a:r>
            <a:endParaRPr lang="en-CA" dirty="0"/>
          </a:p>
        </p:txBody>
      </p:sp>
      <p:sp>
        <p:nvSpPr>
          <p:cNvPr id="19" name="TextBox 18">
            <a:extLst>
              <a:ext uri="{FF2B5EF4-FFF2-40B4-BE49-F238E27FC236}">
                <a16:creationId xmlns:a16="http://schemas.microsoft.com/office/drawing/2014/main" id="{01CD2234-C645-D9CE-5DA7-122461BAC6F4}"/>
              </a:ext>
            </a:extLst>
          </p:cNvPr>
          <p:cNvSpPr txBox="1"/>
          <p:nvPr/>
        </p:nvSpPr>
        <p:spPr>
          <a:xfrm>
            <a:off x="6894437" y="4657349"/>
            <a:ext cx="1592338" cy="923330"/>
          </a:xfrm>
          <a:prstGeom prst="rect">
            <a:avLst/>
          </a:prstGeom>
          <a:noFill/>
        </p:spPr>
        <p:txBody>
          <a:bodyPr wrap="square" rtlCol="0">
            <a:spAutoFit/>
          </a:bodyPr>
          <a:lstStyle/>
          <a:p>
            <a:r>
              <a:rPr lang="fr-CA" dirty="0" err="1"/>
              <a:t>Keeping</a:t>
            </a:r>
            <a:r>
              <a:rPr lang="fr-CA" dirty="0"/>
              <a:t> information </a:t>
            </a:r>
            <a:r>
              <a:rPr lang="fr-CA" dirty="0" err="1"/>
              <a:t>evergreen</a:t>
            </a:r>
            <a:endParaRPr lang="en-CA" dirty="0"/>
          </a:p>
        </p:txBody>
      </p:sp>
      <p:sp>
        <p:nvSpPr>
          <p:cNvPr id="20" name="Footer Placeholder 13">
            <a:extLst>
              <a:ext uri="{FF2B5EF4-FFF2-40B4-BE49-F238E27FC236}">
                <a16:creationId xmlns:a16="http://schemas.microsoft.com/office/drawing/2014/main" id="{6C94FF38-DDC0-6AA9-E2AC-1491B822F4A5}"/>
              </a:ext>
            </a:extLst>
          </p:cNvPr>
          <p:cNvSpPr>
            <a:spLocks noGrp="1"/>
          </p:cNvSpPr>
          <p:nvPr>
            <p:ph type="ftr" sz="quarter" idx="11"/>
          </p:nvPr>
        </p:nvSpPr>
        <p:spPr>
          <a:xfrm>
            <a:off x="5364480" y="6400904"/>
            <a:ext cx="1463040" cy="246888"/>
          </a:xfrm>
        </p:spPr>
        <p:txBody>
          <a:bodyPr/>
          <a:lstStyle/>
          <a:p>
            <a:r>
              <a:rPr lang="en-US" dirty="0"/>
              <a:t>BOCM </a:t>
            </a:r>
            <a:endParaRPr lang="en-US" noProof="0" dirty="0"/>
          </a:p>
        </p:txBody>
      </p:sp>
    </p:spTree>
    <p:extLst>
      <p:ext uri="{BB962C8B-B14F-4D97-AF65-F5344CB8AC3E}">
        <p14:creationId xmlns:p14="http://schemas.microsoft.com/office/powerpoint/2010/main" val="3417754164"/>
      </p:ext>
    </p:extLst>
  </p:cSld>
  <p:clrMapOvr>
    <a:masterClrMapping/>
  </p:clrMapOvr>
</p:sld>
</file>

<file path=ppt/theme/theme1.xml><?xml version="1.0" encoding="utf-8"?>
<a:theme xmlns:a="http://schemas.openxmlformats.org/drawingml/2006/main" name="Office Theme">
  <a:themeElements>
    <a:clrScheme name="Custom 30">
      <a:dk1>
        <a:srgbClr val="000000"/>
      </a:dk1>
      <a:lt1>
        <a:srgbClr val="FFFFFF"/>
      </a:lt1>
      <a:dk2>
        <a:srgbClr val="264653"/>
      </a:dk2>
      <a:lt2>
        <a:srgbClr val="E7E6E6"/>
      </a:lt2>
      <a:accent1>
        <a:srgbClr val="F3EBE8"/>
      </a:accent1>
      <a:accent2>
        <a:srgbClr val="E9C369"/>
      </a:accent2>
      <a:accent3>
        <a:srgbClr val="2A9D8F"/>
      </a:accent3>
      <a:accent4>
        <a:srgbClr val="F3D6CD"/>
      </a:accent4>
      <a:accent5>
        <a:srgbClr val="F3EBE8"/>
      </a:accent5>
      <a:accent6>
        <a:srgbClr val="60717C"/>
      </a:accent6>
      <a:hlink>
        <a:srgbClr val="828683"/>
      </a:hlink>
      <a:folHlink>
        <a:srgbClr val="D08A55"/>
      </a:folHlink>
    </a:clrScheme>
    <a:fontScheme name="Custom 28">
      <a:majorFont>
        <a:latin typeface="Century Gothic"/>
        <a:ea typeface=""/>
        <a:cs typeface=""/>
      </a:majorFont>
      <a:minorFont>
        <a:latin typeface="Univers Condensed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dern-Angles_Win32_CP_v11" id="{557BB2FF-F1F4-4776-80DE-DC11FC14475E}" vid="{E0321167-E0D5-4285-8F17-B2BAD920F1B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d5953541-9517-43c8-9aab-99ea89c11ef5">
      <Value>120</Value>
      <Value>876</Value>
    </TaxCatchAll>
    <BoCRecordVital xmlns="d5953541-9517-43c8-9aab-99ea89c11ef5">false</BoCRecordVital>
    <BoCRecordData xmlns="d5953541-9517-43c8-9aab-99ea89c11ef5" xsi:nil="true"/>
    <BoCProjectClosedDate xmlns="d5953541-9517-43c8-9aab-99ea89c11ef5" xsi:nil="true"/>
    <BoCMultiAuthor xmlns="d5953541-9517-43c8-9aab-99ea89c11ef5">
      <UserInfo>
        <DisplayName/>
        <AccountId xsi:nil="true"/>
        <AccountType/>
      </UserInfo>
    </BoCMultiAuthor>
    <BoCProjectStatus xmlns="d5953541-9517-43c8-9aab-99ea89c11ef5" xsi:nil="true"/>
    <BoCSourceSecondaryID xmlns="d5953541-9517-43c8-9aab-99ea89c11ef5" xsi:nil="true"/>
    <BoCContentID xmlns="d5953541-9517-43c8-9aab-99ea89c11ef5" xsi:nil="true"/>
    <BoCRecordDeclaredDate xmlns="d5953541-9517-43c8-9aab-99ea89c11ef5" xsi:nil="true"/>
    <o0ecdfd9bd014bd491b131fdc98e1882 xmlns="d5953541-9517-43c8-9aab-99ea89c11ef5">
      <Terms xmlns="http://schemas.microsoft.com/office/infopath/2007/PartnerControls"/>
    </o0ecdfd9bd014bd491b131fdc98e1882>
    <BoCComments xmlns="d5953541-9517-43c8-9aab-99ea89c11ef5" xsi:nil="true"/>
    <TaxKeywordTaxHTField xmlns="d5953541-9517-43c8-9aab-99ea89c11ef5">
      <Terms xmlns="http://schemas.microsoft.com/office/infopath/2007/PartnerControls"/>
    </TaxKeywordTaxHTField>
    <BoCRecordState xmlns="d5953541-9517-43c8-9aab-99ea89c11ef5" xsi:nil="true"/>
    <BoCOriginalDocumentIDValue xmlns="d5953541-9517-43c8-9aab-99ea89c11ef5" xsi:nil="true"/>
    <BoCRecordStatus xmlns="d5953541-9517-43c8-9aab-99ea89c11ef5" xsi:nil="true"/>
    <lcf76f155ced4ddcb4097134ff3c332f xmlns="e356673c-540b-403d-8ac6-0b8fb3ba8a3d">
      <Terms xmlns="http://schemas.microsoft.com/office/infopath/2007/PartnerControls"/>
    </lcf76f155ced4ddcb4097134ff3c332f>
    <b4078637a8a142d79ee567a0e1b1b1dc xmlns="d5953541-9517-43c8-9aab-99ea89c11ef5">
      <Terms xmlns="http://schemas.microsoft.com/office/infopath/2007/PartnerControls">
        <TermInfo xmlns="http://schemas.microsoft.com/office/infopath/2007/PartnerControls">
          <TermName xmlns="http://schemas.microsoft.com/office/infopath/2007/PartnerControls">Communications</TermName>
          <TermId xmlns="http://schemas.microsoft.com/office/infopath/2007/PartnerControls">6da9c4ed-9f6e-4526-b55a-8e9f5a8c5de4</TermId>
        </TermInfo>
      </Terms>
    </b4078637a8a142d79ee567a0e1b1b1dc>
    <BoCAuthoredDate xmlns="d5953541-9517-43c8-9aab-99ea89c11ef5" xsi:nil="true"/>
    <BoCAuthor xmlns="d5953541-9517-43c8-9aab-99ea89c11ef5" xsi:nil="true"/>
    <g3124305da7742108ad34401b43ecb8d xmlns="d5953541-9517-43c8-9aab-99ea89c11ef5">
      <Terms xmlns="http://schemas.microsoft.com/office/infopath/2007/PartnerControls">
        <TermInfo xmlns="http://schemas.microsoft.com/office/infopath/2007/PartnerControls">
          <TermName xmlns="http://schemas.microsoft.com/office/infopath/2007/PartnerControls">Website</TermName>
          <TermId xmlns="http://schemas.microsoft.com/office/infopath/2007/PartnerControls">a3530496-66a6-4f1b-9ff9-f3373bc5848d</TermId>
        </TermInfo>
      </Terms>
    </g3124305da7742108ad34401b43ecb8d>
    <BoCSourcePrimaryID xmlns="d5953541-9517-43c8-9aab-99ea89c11ef5" xsi:nil="true"/>
    <BoCRecordCategory xmlns="d5953541-9517-43c8-9aab-99ea89c11ef5" xsi:nil="true"/>
    <BoCBoCArchives xmlns="d5953541-9517-43c8-9aab-99ea89c11ef5">No</BoCBoCArchives>
    <_dlc_DocId xmlns="d5953541-9517-43c8-9aab-99ea89c11ef5">JZWCEZXCYFQE-127550729-113514</_dlc_DocId>
    <_dlc_DocIdUrl xmlns="d5953541-9517-43c8-9aab-99ea89c11ef5">
      <Url>https://bankofcanada.sharepoint.com/sites/D_COM_MUS/_layouts/15/DocIdRedir.aspx?ID=JZWCEZXCYFQE-127550729-113514</Url>
      <Description>JZWCEZXCYFQE-127550729-113514</Description>
    </_dlc_DocIdUrl>
  </documentManagement>
</p:properties>
</file>

<file path=customXml/item3.xml><?xml version="1.0" encoding="utf-8"?>
<?mso-contentType ?>
<SharedContentType xmlns="Microsoft.SharePoint.Taxonomy.ContentTypeSync" SourceId="35a7de49-b683-4164-88f8-c84c8842f202" ContentTypeId="0x0101001195684D2F137647AA5434A5CB73DF041E" PreviousValue="false"/>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5.xml><?xml version="1.0" encoding="utf-8"?>
<ct:contentTypeSchema xmlns:ct="http://schemas.microsoft.com/office/2006/metadata/contentType" xmlns:ma="http://schemas.microsoft.com/office/2006/metadata/properties/metaAttributes" ct:_="" ma:_="" ma:contentTypeName="Project Document" ma:contentTypeID="0x0101001195684D2F137647AA5434A5CB73DF041E000EA50F3DEEC56A45B15C8820F7848DF7" ma:contentTypeVersion="732" ma:contentTypeDescription="Create a new document." ma:contentTypeScope="" ma:versionID="17171c706485ea4531a085ebd3992e6d">
  <xsd:schema xmlns:xsd="http://www.w3.org/2001/XMLSchema" xmlns:xs="http://www.w3.org/2001/XMLSchema" xmlns:p="http://schemas.microsoft.com/office/2006/metadata/properties" xmlns:ns1="http://schemas.microsoft.com/sharepoint/v3" xmlns:ns2="d5953541-9517-43c8-9aab-99ea89c11ef5" xmlns:ns3="e356673c-540b-403d-8ac6-0b8fb3ba8a3d" targetNamespace="http://schemas.microsoft.com/office/2006/metadata/properties" ma:root="true" ma:fieldsID="424b4b41c33cd824de946cb631596c2a" ns1:_="" ns2:_="" ns3:_="">
    <xsd:import namespace="http://schemas.microsoft.com/sharepoint/v3"/>
    <xsd:import namespace="d5953541-9517-43c8-9aab-99ea89c11ef5"/>
    <xsd:import namespace="e356673c-540b-403d-8ac6-0b8fb3ba8a3d"/>
    <xsd:element name="properties">
      <xsd:complexType>
        <xsd:sequence>
          <xsd:element name="documentManagement">
            <xsd:complexType>
              <xsd:all>
                <xsd:element ref="ns2:BoCAuthoredDate" minOccurs="0"/>
                <xsd:element ref="ns2:BoCMultiAuthor" minOccurs="0"/>
                <xsd:element ref="ns2:BoCAuthor" minOccurs="0"/>
                <xsd:element ref="ns2:BoCSourcePrimaryID" minOccurs="0"/>
                <xsd:element ref="ns2:BoCSourceSecondaryID" minOccurs="0"/>
                <xsd:element ref="ns2:BoCBoCArchives" minOccurs="0"/>
                <xsd:element ref="ns2:BoCRecordState" minOccurs="0"/>
                <xsd:element ref="ns2:BoCRecordCategory" minOccurs="0"/>
                <xsd:element ref="ns2:BoCRecordStatus" minOccurs="0"/>
                <xsd:element ref="ns2:BoCRecordDeclaredDate" minOccurs="0"/>
                <xsd:element ref="ns2:BoCRecordVital" minOccurs="0"/>
                <xsd:element ref="ns2:BoCRecordData" minOccurs="0"/>
                <xsd:element ref="ns2:BoCComments" minOccurs="0"/>
                <xsd:element ref="ns2:BoCOriginalDocumentIDValue" minOccurs="0"/>
                <xsd:element ref="ns2:BoCContentID" minOccurs="0"/>
                <xsd:element ref="ns2:_dlc_DocIdUrl" minOccurs="0"/>
                <xsd:element ref="ns2:_dlc_DocIdPersistId" minOccurs="0"/>
                <xsd:element ref="ns2:b4078637a8a142d79ee567a0e1b1b1dc" minOccurs="0"/>
                <xsd:element ref="ns2:TaxCatchAll" minOccurs="0"/>
                <xsd:element ref="ns2:TaxCatchAllLabel" minOccurs="0"/>
                <xsd:element ref="ns2:o0ecdfd9bd014bd491b131fdc98e1882" minOccurs="0"/>
                <xsd:element ref="ns2:TaxKeywordTaxHTField" minOccurs="0"/>
                <xsd:element ref="ns2:_dlc_DocId" minOccurs="0"/>
                <xsd:element ref="ns2:g3124305da7742108ad34401b43ecb8d" minOccurs="0"/>
                <xsd:element ref="ns2:BoCProjectClosedDate" minOccurs="0"/>
                <xsd:element ref="ns2:BoCProjectStatus"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1:Email_x0020_Has_x0020_Attachment" minOccurs="0"/>
                <xsd:element ref="ns3:MediaServiceLocation" minOccurs="0"/>
                <xsd:element ref="ns3:MediaLengthInSeconds" minOccurs="0"/>
                <xsd:element ref="ns3:lcf76f155ced4ddcb4097134ff3c332f"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Email_x0020_Has_x0020_Attachment" ma:index="43" nillable="true" ma:displayName="Email Has Attachment" ma:internalName="Email_x0020_Has_x0020_Attachment"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d5953541-9517-43c8-9aab-99ea89c11ef5" elementFormDefault="qualified">
    <xsd:import namespace="http://schemas.microsoft.com/office/2006/documentManagement/types"/>
    <xsd:import namespace="http://schemas.microsoft.com/office/infopath/2007/PartnerControls"/>
    <xsd:element name="BoCAuthoredDate" ma:index="2" nillable="true" ma:displayName="Authored Date" ma:description="" ma:format="DateTime" ma:internalName="BoCAuthoredDate" ma:readOnly="false">
      <xsd:simpleType>
        <xsd:restriction base="dms:DateTime"/>
      </xsd:simpleType>
    </xsd:element>
    <xsd:element name="BoCMultiAuthor" ma:index="3" nillable="true" ma:displayName="Document Author" ma:list="UserInfo" ma:SearchPeopleOnly="false" ma:SharePointGroup="0" ma:internalName="BoCMultiAuthor"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BoCAuthor" ma:index="4" nillable="true" ma:displayName="Author" ma:description="" ma:internalName="BoCAuthor" ma:readOnly="false">
      <xsd:simpleType>
        <xsd:restriction base="dms:Text">
          <xsd:maxLength value="255"/>
        </xsd:restriction>
      </xsd:simpleType>
    </xsd:element>
    <xsd:element name="BoCSourcePrimaryID" ma:index="6" nillable="true" ma:displayName="Source Primary ID" ma:description="" ma:internalName="BoCSourcePrimaryID" ma:readOnly="false">
      <xsd:simpleType>
        <xsd:restriction base="dms:Text">
          <xsd:maxLength value="255"/>
        </xsd:restriction>
      </xsd:simpleType>
    </xsd:element>
    <xsd:element name="BoCSourceSecondaryID" ma:index="7" nillable="true" ma:displayName="Source Secondary ID" ma:description="" ma:internalName="BoCSourceSecondaryID" ma:readOnly="false">
      <xsd:simpleType>
        <xsd:restriction base="dms:Text">
          <xsd:maxLength value="255"/>
        </xsd:restriction>
      </xsd:simpleType>
    </xsd:element>
    <xsd:element name="BoCBoCArchives" ma:index="9" nillable="true" ma:displayName="BoC Archives" ma:default="No" ma:description="" ma:format="Dropdown" ma:internalName="BoCBoCArchives" ma:readOnly="false">
      <xsd:simpleType>
        <xsd:restriction base="dms:Choice">
          <xsd:enumeration value="No"/>
          <xsd:enumeration value="Yes"/>
        </xsd:restriction>
      </xsd:simpleType>
    </xsd:element>
    <xsd:element name="BoCRecordState" ma:index="10" nillable="true" ma:displayName="Record State" ma:description="" ma:internalName="BoCRecordState" ma:readOnly="false">
      <xsd:simpleType>
        <xsd:restriction base="dms:Text">
          <xsd:maxLength value="255"/>
        </xsd:restriction>
      </xsd:simpleType>
    </xsd:element>
    <xsd:element name="BoCRecordCategory" ma:index="11" nillable="true" ma:displayName="Record Category" ma:description="" ma:internalName="BoCRecordCategory" ma:readOnly="false">
      <xsd:simpleType>
        <xsd:restriction base="dms:Text">
          <xsd:maxLength value="255"/>
        </xsd:restriction>
      </xsd:simpleType>
    </xsd:element>
    <xsd:element name="BoCRecordStatus" ma:index="12" nillable="true" ma:displayName="Record Status" ma:description="" ma:internalName="BoCRecordStatus" ma:readOnly="false">
      <xsd:simpleType>
        <xsd:restriction base="dms:Text">
          <xsd:maxLength value="255"/>
        </xsd:restriction>
      </xsd:simpleType>
    </xsd:element>
    <xsd:element name="BoCRecordDeclaredDate" ma:index="13" nillable="true" ma:displayName="Record Declared Date" ma:description="" ma:format="DateTime" ma:internalName="BoCRecordDeclaredDate" ma:readOnly="false">
      <xsd:simpleType>
        <xsd:restriction base="dms:DateTime"/>
      </xsd:simpleType>
    </xsd:element>
    <xsd:element name="BoCRecordVital" ma:index="14" nillable="true" ma:displayName="Record Vital" ma:default="false" ma:format="Dropdown" ma:internalName="BoCRecordVital" ma:readOnly="false">
      <xsd:simpleType>
        <xsd:restriction base="dms:Choice">
          <xsd:enumeration value="true"/>
          <xsd:enumeration value="false"/>
          <xsd:enumeration value="Yes"/>
          <xsd:enumeration value="No"/>
        </xsd:restriction>
      </xsd:simpleType>
    </xsd:element>
    <xsd:element name="BoCRecordData" ma:index="15" nillable="true" ma:displayName="Record Data" ma:description="" ma:internalName="BoCRecordData" ma:readOnly="false">
      <xsd:simpleType>
        <xsd:restriction base="dms:Note">
          <xsd:maxLength value="255"/>
        </xsd:restriction>
      </xsd:simpleType>
    </xsd:element>
    <xsd:element name="BoCComments" ma:index="16" nillable="true" ma:displayName="Comments" ma:description="" ma:internalName="BoCComments" ma:readOnly="false">
      <xsd:simpleType>
        <xsd:restriction base="dms:Note">
          <xsd:maxLength value="255"/>
        </xsd:restriction>
      </xsd:simpleType>
    </xsd:element>
    <xsd:element name="BoCOriginalDocumentIDValue" ma:index="17" nillable="true" ma:displayName="Original Document ID Value" ma:internalName="BoCOriginalDocumentIDValue" ma:readOnly="false">
      <xsd:simpleType>
        <xsd:restriction base="dms:Text">
          <xsd:maxLength value="255"/>
        </xsd:restriction>
      </xsd:simpleType>
    </xsd:element>
    <xsd:element name="BoCContentID" ma:index="18" nillable="true" ma:displayName="Content ID" ma:description="" ma:internalName="BoCContentID" ma:readOnly="false">
      <xsd:simpleType>
        <xsd:restriction base="dms:Text">
          <xsd:maxLength value="255"/>
        </xsd:restriction>
      </xsd:simpleType>
    </xsd:element>
    <xsd:element name="_dlc_DocIdUrl" ma:index="2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1" nillable="true" ma:displayName="Persist ID" ma:description="Keep ID on add." ma:hidden="true" ma:internalName="_dlc_DocIdPersistId" ma:readOnly="true">
      <xsd:simpleType>
        <xsd:restriction base="dms:Boolean"/>
      </xsd:simpleType>
    </xsd:element>
    <xsd:element name="b4078637a8a142d79ee567a0e1b1b1dc" ma:index="24" ma:taxonomy="true" ma:internalName="b4078637a8a142d79ee567a0e1b1b1dc" ma:taxonomyFieldName="BoCDepartment" ma:displayName="Department" ma:readOnly="false" ma:default="" ma:fieldId="{b4078637-a8a1-42d7-9ee5-67a0e1b1b1dc}" ma:sspId="35a7de49-b683-4164-88f8-c84c8842f202" ma:termSetId="6da9c4ed-9f6e-4526-b55a-8e9f5a8c5de1" ma:anchorId="00000000-0000-0000-0000-000000000000" ma:open="false" ma:isKeyword="false">
      <xsd:complexType>
        <xsd:sequence>
          <xsd:element ref="pc:Terms" minOccurs="0" maxOccurs="1"/>
        </xsd:sequence>
      </xsd:complexType>
    </xsd:element>
    <xsd:element name="TaxCatchAll" ma:index="25" nillable="true" ma:displayName="Taxonomy Catch All Column" ma:hidden="true" ma:list="{3c618e2a-7230-4169-b4d0-db437b04d4eb}" ma:internalName="TaxCatchAll" ma:showField="CatchAllData" ma:web="92f2ba0e-abe3-4c9a-8961-467c3404ca13">
      <xsd:complexType>
        <xsd:complexContent>
          <xsd:extension base="dms:MultiChoiceLookup">
            <xsd:sequence>
              <xsd:element name="Value" type="dms:Lookup" maxOccurs="unbounded" minOccurs="0" nillable="true"/>
            </xsd:sequence>
          </xsd:extension>
        </xsd:complexContent>
      </xsd:complexType>
    </xsd:element>
    <xsd:element name="TaxCatchAllLabel" ma:index="26" nillable="true" ma:displayName="Taxonomy Catch All Column1" ma:hidden="true" ma:list="{3c618e2a-7230-4169-b4d0-db437b04d4eb}" ma:internalName="TaxCatchAllLabel" ma:readOnly="true" ma:showField="CatchAllDataLabel" ma:web="92f2ba0e-abe3-4c9a-8961-467c3404ca13">
      <xsd:complexType>
        <xsd:complexContent>
          <xsd:extension base="dms:MultiChoiceLookup">
            <xsd:sequence>
              <xsd:element name="Value" type="dms:Lookup" maxOccurs="unbounded" minOccurs="0" nillable="true"/>
            </xsd:sequence>
          </xsd:extension>
        </xsd:complexContent>
      </xsd:complexType>
    </xsd:element>
    <xsd:element name="o0ecdfd9bd014bd491b131fdc98e1882" ma:index="30" nillable="true" ma:taxonomy="true" ma:internalName="o0ecdfd9bd014bd491b131fdc98e1882" ma:taxonomyFieldName="BoCRecordClassification" ma:displayName="Record Classification" ma:readOnly="false" ma:default="" ma:fieldId="{80ecdfd9-bd01-4bd4-91b1-31fdc98e1882}" ma:sspId="35a7de49-b683-4164-88f8-c84c8842f202" ma:termSetId="c9ddf070-7fea-4dd5-b2ae-fbe4261c5b2a" ma:anchorId="00000000-0000-0000-0000-000000000000" ma:open="false" ma:isKeyword="false">
      <xsd:complexType>
        <xsd:sequence>
          <xsd:element ref="pc:Terms" minOccurs="0" maxOccurs="1"/>
        </xsd:sequence>
      </xsd:complexType>
    </xsd:element>
    <xsd:element name="TaxKeywordTaxHTField" ma:index="31" nillable="true" ma:taxonomy="true" ma:internalName="TaxKeywordTaxHTField" ma:taxonomyFieldName="TaxKeyword" ma:displayName="Enterprise Keywords" ma:fieldId="{23f27201-bee3-471e-b2e7-b64fd8b7ca38}" ma:taxonomyMulti="true" ma:sspId="35a7de49-b683-4164-88f8-c84c8842f202" ma:termSetId="00000000-0000-0000-0000-000000000000" ma:anchorId="00000000-0000-0000-0000-000000000000" ma:open="true" ma:isKeyword="true">
      <xsd:complexType>
        <xsd:sequence>
          <xsd:element ref="pc:Terms" minOccurs="0" maxOccurs="1"/>
        </xsd:sequence>
      </xsd:complexType>
    </xsd:element>
    <xsd:element name="_dlc_DocId" ma:index="32" nillable="true" ma:displayName="Document ID Value" ma:description="The value of the document ID assigned to this item." ma:internalName="_dlc_DocId" ma:readOnly="true">
      <xsd:simpleType>
        <xsd:restriction base="dms:Text"/>
      </xsd:simpleType>
    </xsd:element>
    <xsd:element name="g3124305da7742108ad34401b43ecb8d" ma:index="34" ma:taxonomy="true" ma:internalName="g3124305da7742108ad34401b43ecb8d" ma:taxonomyFieldName="BoCProjectName" ma:displayName="Project Name" ma:readOnly="false" ma:default="" ma:fieldId="{03124305-da77-4210-8ad3-4401b43ecb8d}" ma:sspId="35a7de49-b683-4164-88f8-c84c8842f202" ma:termSetId="476babca-ad82-45dc-91ac-268f5861210d" ma:anchorId="00000000-0000-0000-0000-000000000000" ma:open="false" ma:isKeyword="false">
      <xsd:complexType>
        <xsd:sequence>
          <xsd:element ref="pc:Terms" minOccurs="0" maxOccurs="1"/>
        </xsd:sequence>
      </xsd:complexType>
    </xsd:element>
    <xsd:element name="BoCProjectClosedDate" ma:index="36" nillable="true" ma:displayName="Project Closed Date" ma:description="" ma:format="DateOnly" ma:internalName="BoCProjectClosedDate">
      <xsd:simpleType>
        <xsd:restriction base="dms:DateTime"/>
      </xsd:simpleType>
    </xsd:element>
    <xsd:element name="BoCProjectStatus" ma:index="37" nillable="true" ma:displayName="Project Status" ma:description="" ma:format="Dropdown" ma:internalName="BoCProjectStatus">
      <xsd:simpleType>
        <xsd:restriction base="dms:Choice">
          <xsd:enumeration value="Active"/>
          <xsd:enumeration value="Closed"/>
        </xsd:restriction>
      </xsd:simpleType>
    </xsd:element>
  </xsd:schema>
  <xsd:schema xmlns:xsd="http://www.w3.org/2001/XMLSchema" xmlns:xs="http://www.w3.org/2001/XMLSchema" xmlns:dms="http://schemas.microsoft.com/office/2006/documentManagement/types" xmlns:pc="http://schemas.microsoft.com/office/infopath/2007/PartnerControls" targetNamespace="e356673c-540b-403d-8ac6-0b8fb3ba8a3d" elementFormDefault="qualified">
    <xsd:import namespace="http://schemas.microsoft.com/office/2006/documentManagement/types"/>
    <xsd:import namespace="http://schemas.microsoft.com/office/infopath/2007/PartnerControls"/>
    <xsd:element name="MediaServiceDateTaken" ma:index="38" nillable="true" ma:displayName="MediaServiceDateTaken" ma:hidden="true" ma:internalName="MediaServiceDateTaken" ma:readOnly="true">
      <xsd:simpleType>
        <xsd:restriction base="dms:Text"/>
      </xsd:simpleType>
    </xsd:element>
    <xsd:element name="MediaServiceAutoTags" ma:index="39" nillable="true" ma:displayName="Tags" ma:internalName="MediaServiceAutoTags" ma:readOnly="true">
      <xsd:simpleType>
        <xsd:restriction base="dms:Text"/>
      </xsd:simpleType>
    </xsd:element>
    <xsd:element name="MediaServiceGenerationTime" ma:index="40" nillable="true" ma:displayName="MediaServiceGenerationTime" ma:hidden="true" ma:internalName="MediaServiceGenerationTime" ma:readOnly="true">
      <xsd:simpleType>
        <xsd:restriction base="dms:Text"/>
      </xsd:simpleType>
    </xsd:element>
    <xsd:element name="MediaServiceEventHashCode" ma:index="41" nillable="true" ma:displayName="MediaServiceEventHashCode" ma:hidden="true" ma:internalName="MediaServiceEventHashCode" ma:readOnly="true">
      <xsd:simpleType>
        <xsd:restriction base="dms:Text"/>
      </xsd:simpleType>
    </xsd:element>
    <xsd:element name="MediaServiceOCR" ma:index="42" nillable="true" ma:displayName="Extracted Text" ma:internalName="MediaServiceOCR" ma:readOnly="true">
      <xsd:simpleType>
        <xsd:restriction base="dms:Note">
          <xsd:maxLength value="255"/>
        </xsd:restriction>
      </xsd:simpleType>
    </xsd:element>
    <xsd:element name="MediaServiceLocation" ma:index="44" nillable="true" ma:displayName="Location" ma:internalName="MediaServiceLocation" ma:readOnly="true">
      <xsd:simpleType>
        <xsd:restriction base="dms:Text"/>
      </xsd:simpleType>
    </xsd:element>
    <xsd:element name="MediaLengthInSeconds" ma:index="45" nillable="true" ma:displayName="Length (seconds)" ma:internalName="MediaLengthInSeconds" ma:readOnly="true">
      <xsd:simpleType>
        <xsd:restriction base="dms:Unknown"/>
      </xsd:simpleType>
    </xsd:element>
    <xsd:element name="lcf76f155ced4ddcb4097134ff3c332f" ma:index="47" nillable="true" ma:taxonomy="true" ma:internalName="lcf76f155ced4ddcb4097134ff3c332f" ma:taxonomyFieldName="MediaServiceImageTags" ma:displayName="Image Tags" ma:readOnly="false" ma:fieldId="{5cf76f15-5ced-4ddc-b409-7134ff3c332f}" ma:taxonomyMulti="true" ma:sspId="35a7de49-b683-4164-88f8-c84c8842f20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48"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49"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FA78568-A730-4D3B-A489-FD854E91254A}">
  <ds:schemaRefs>
    <ds:schemaRef ds:uri="http://schemas.microsoft.com/sharepoint/v3/contenttype/forms"/>
  </ds:schemaRefs>
</ds:datastoreItem>
</file>

<file path=customXml/itemProps2.xml><?xml version="1.0" encoding="utf-8"?>
<ds:datastoreItem xmlns:ds="http://schemas.openxmlformats.org/officeDocument/2006/customXml" ds:itemID="{61D9A46C-D3F3-4D45-B248-B831C6B5FC85}">
  <ds:schemaRefs>
    <ds:schemaRef ds:uri="http://purl.org/dc/elements/1.1/"/>
    <ds:schemaRef ds:uri="http://schemas.openxmlformats.org/package/2006/metadata/core-properties"/>
    <ds:schemaRef ds:uri="http://schemas.microsoft.com/office/2006/documentManagement/types"/>
    <ds:schemaRef ds:uri="e356673c-540b-403d-8ac6-0b8fb3ba8a3d"/>
    <ds:schemaRef ds:uri="d5953541-9517-43c8-9aab-99ea89c11ef5"/>
    <ds:schemaRef ds:uri="http://purl.org/dc/terms/"/>
    <ds:schemaRef ds:uri="http://www.w3.org/XML/1998/namespace"/>
    <ds:schemaRef ds:uri="http://schemas.microsoft.com/office/infopath/2007/PartnerControls"/>
    <ds:schemaRef ds:uri="http://schemas.microsoft.com/sharepoint/v3"/>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5CA4DA8D-CAA0-402B-8A1D-88684F0C7714}">
  <ds:schemaRefs>
    <ds:schemaRef ds:uri="Microsoft.SharePoint.Taxonomy.ContentTypeSync"/>
  </ds:schemaRefs>
</ds:datastoreItem>
</file>

<file path=customXml/itemProps4.xml><?xml version="1.0" encoding="utf-8"?>
<ds:datastoreItem xmlns:ds="http://schemas.openxmlformats.org/officeDocument/2006/customXml" ds:itemID="{577A4CA8-3209-4E45-97E3-021558766F04}">
  <ds:schemaRefs>
    <ds:schemaRef ds:uri="http://schemas.microsoft.com/sharepoint/events"/>
  </ds:schemaRefs>
</ds:datastoreItem>
</file>

<file path=customXml/itemProps5.xml><?xml version="1.0" encoding="utf-8"?>
<ds:datastoreItem xmlns:ds="http://schemas.openxmlformats.org/officeDocument/2006/customXml" ds:itemID="{D8BE6867-DD0C-43E3-A0F7-6C423B8BF29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5953541-9517-43c8-9aab-99ea89c11ef5"/>
    <ds:schemaRef ds:uri="e356673c-540b-403d-8ac6-0b8fb3ba8a3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
  <TotalTime>1721</TotalTime>
  <Words>1176</Words>
  <Application>Microsoft Office PowerPoint</Application>
  <PresentationFormat>Widescreen</PresentationFormat>
  <Paragraphs>298</Paragraphs>
  <Slides>46</Slides>
  <Notes>5</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46</vt:i4>
      </vt:variant>
    </vt:vector>
  </HeadingPairs>
  <TitlesOfParts>
    <vt:vector size="53" baseType="lpstr">
      <vt:lpstr>Arial</vt:lpstr>
      <vt:lpstr>Calibri</vt:lpstr>
      <vt:lpstr>Century Gothic</vt:lpstr>
      <vt:lpstr>Karla</vt:lpstr>
      <vt:lpstr>Open Sans</vt:lpstr>
      <vt:lpstr>Univers Condensed Light</vt:lpstr>
      <vt:lpstr>Office Theme</vt:lpstr>
      <vt:lpstr>You are the Economy</vt:lpstr>
      <vt:lpstr>Land Acknowledgement </vt:lpstr>
      <vt:lpstr>The Bank of Canada</vt:lpstr>
      <vt:lpstr>PowerPoint Presentation</vt:lpstr>
      <vt:lpstr>The Bank of Canada Museum </vt:lpstr>
      <vt:lpstr>Online Resources</vt:lpstr>
      <vt:lpstr>PowerPoint Presentation</vt:lpstr>
      <vt:lpstr>Student outcomes: </vt:lpstr>
      <vt:lpstr>Adaptations</vt:lpstr>
      <vt:lpstr>Lesson by lesson</vt:lpstr>
      <vt:lpstr>It’s Personal: Economics 101</vt:lpstr>
      <vt:lpstr>Thinking like an economist</vt:lpstr>
      <vt:lpstr>PowerPoint Presentation</vt:lpstr>
      <vt:lpstr>Can you identify any economic concepts?</vt:lpstr>
      <vt:lpstr>Can you identify any economic concepts?</vt:lpstr>
      <vt:lpstr>Can you identify any economic concepts?</vt:lpstr>
      <vt:lpstr>Can you identify any economic concepts?</vt:lpstr>
      <vt:lpstr>Can you identify any economic concepts?</vt:lpstr>
      <vt:lpstr>Can you identify any economic concepts?</vt:lpstr>
      <vt:lpstr>Station worksheets</vt:lpstr>
      <vt:lpstr>The series of comics</vt:lpstr>
      <vt:lpstr>Economic terms</vt:lpstr>
      <vt:lpstr>Building budgets​</vt:lpstr>
      <vt:lpstr>Budgeting profiles</vt:lpstr>
      <vt:lpstr>Budgeting profiles</vt:lpstr>
      <vt:lpstr>Budgeting worksheet</vt:lpstr>
      <vt:lpstr>PowerPoint Presentation</vt:lpstr>
      <vt:lpstr>Budgeting  infographic</vt:lpstr>
      <vt:lpstr>Budgeting  infographic</vt:lpstr>
      <vt:lpstr>On target: Canadian economy</vt:lpstr>
      <vt:lpstr>Connecting Canadian industries​</vt:lpstr>
      <vt:lpstr>PowerPoint Presentation</vt:lpstr>
      <vt:lpstr>PowerPoint Presentation</vt:lpstr>
      <vt:lpstr>PowerPoint Presentation</vt:lpstr>
      <vt:lpstr>PowerPoint Presentation</vt:lpstr>
      <vt:lpstr>Decoding Canadian economic data​</vt:lpstr>
      <vt:lpstr>Graph Part 1</vt:lpstr>
      <vt:lpstr>Graph Part 2</vt:lpstr>
      <vt:lpstr>More examples</vt:lpstr>
      <vt:lpstr>More examples</vt:lpstr>
      <vt:lpstr>Us and the world: Global economy</vt:lpstr>
      <vt:lpstr>The final two lesson plans</vt:lpstr>
      <vt:lpstr>Visualizing Canada’s place in the world ​</vt:lpstr>
      <vt:lpstr>Investing in a better world​</vt:lpstr>
      <vt:lpstr>Lessons learned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Adam Young</dc:creator>
  <cp:lastModifiedBy>Adam Young</cp:lastModifiedBy>
  <cp:revision>4</cp:revision>
  <dcterms:created xsi:type="dcterms:W3CDTF">2024-03-04T18:51:13Z</dcterms:created>
  <dcterms:modified xsi:type="dcterms:W3CDTF">2024-10-21T14:13:16Z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0x0101001195684D2F137647AA5434A5CB73DF041E000EA50F3DEEC56A45B15C8820F7848DF7</vt:lpwstr>
  </property>
  <property fmtid="{D5CDD505-2E9C-101B-9397-08002B2CF9AE}" pid="3" name="MSIP_Label_aebacc78-dcc9-4733-835b-33704aeb5fb9_Enabled">
    <vt:lpwstr>true</vt:lpwstr>
  </property>
  <property fmtid="{D5CDD505-2E9C-101B-9397-08002B2CF9AE}" pid="4" name="MSIP_Label_aebacc78-dcc9-4733-835b-33704aeb5fb9_SetDate">
    <vt:lpwstr>2024-03-04T18:54:30Z</vt:lpwstr>
  </property>
  <property fmtid="{D5CDD505-2E9C-101B-9397-08002B2CF9AE}" pid="5" name="MSIP_Label_aebacc78-dcc9-4733-835b-33704aeb5fb9_Method">
    <vt:lpwstr>Privileged</vt:lpwstr>
  </property>
  <property fmtid="{D5CDD505-2E9C-101B-9397-08002B2CF9AE}" pid="6" name="MSIP_Label_aebacc78-dcc9-4733-835b-33704aeb5fb9_Name">
    <vt:lpwstr>Non-Sensitive - Non-Délicat</vt:lpwstr>
  </property>
  <property fmtid="{D5CDD505-2E9C-101B-9397-08002B2CF9AE}" pid="7" name="MSIP_Label_aebacc78-dcc9-4733-835b-33704aeb5fb9_SiteId">
    <vt:lpwstr>164f988b-a2f4-4584-aeaa-21bd4a0234bc</vt:lpwstr>
  </property>
  <property fmtid="{D5CDD505-2E9C-101B-9397-08002B2CF9AE}" pid="8" name="MSIP_Label_aebacc78-dcc9-4733-835b-33704aeb5fb9_ActionId">
    <vt:lpwstr>782ff8d6-a3c6-43b4-9423-f15f4f3fb53c</vt:lpwstr>
  </property>
  <property fmtid="{D5CDD505-2E9C-101B-9397-08002B2CF9AE}" pid="9" name="MSIP_Label_aebacc78-dcc9-4733-835b-33704aeb5fb9_ContentBits">
    <vt:lpwstr>1</vt:lpwstr>
  </property>
  <property fmtid="{D5CDD505-2E9C-101B-9397-08002B2CF9AE}" pid="10" name="ClassificationContentMarkingHeaderLocations">
    <vt:lpwstr>Office Theme:9</vt:lpwstr>
  </property>
  <property fmtid="{D5CDD505-2E9C-101B-9397-08002B2CF9AE}" pid="11" name="ClassificationContentMarkingHeaderText">
    <vt:lpwstr>Category/Catégorie: Non-Sensitive/Non-Délicat</vt:lpwstr>
  </property>
  <property fmtid="{D5CDD505-2E9C-101B-9397-08002B2CF9AE}" pid="12" name="BoCDepartment">
    <vt:lpwstr>876;#Communications|6da9c4ed-9f6e-4526-b55a-8e9f5a8c5de4</vt:lpwstr>
  </property>
  <property fmtid="{D5CDD505-2E9C-101B-9397-08002B2CF9AE}" pid="13" name="_dlc_DocIdItemGuid">
    <vt:lpwstr>078ce312-99e2-46ce-abb0-bbfaf9c7bf77</vt:lpwstr>
  </property>
  <property fmtid="{D5CDD505-2E9C-101B-9397-08002B2CF9AE}" pid="14" name="TaxKeyword">
    <vt:lpwstr/>
  </property>
  <property fmtid="{D5CDD505-2E9C-101B-9397-08002B2CF9AE}" pid="15" name="BoCRecordClassification">
    <vt:lpwstr/>
  </property>
  <property fmtid="{D5CDD505-2E9C-101B-9397-08002B2CF9AE}" pid="16" name="MediaServiceImageTags">
    <vt:lpwstr/>
  </property>
  <property fmtid="{D5CDD505-2E9C-101B-9397-08002B2CF9AE}" pid="17" name="BoCProjectName">
    <vt:lpwstr>120;#Website|a3530496-66a6-4f1b-9ff9-f3373bc5848d</vt:lpwstr>
  </property>
</Properties>
</file>